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3651" r:id="rId5"/>
  </p:sldMasterIdLst>
  <p:notesMasterIdLst>
    <p:notesMasterId r:id="rId56"/>
  </p:notesMasterIdLst>
  <p:handoutMasterIdLst>
    <p:handoutMasterId r:id="rId57"/>
  </p:handoutMasterIdLst>
  <p:sldIdLst>
    <p:sldId id="273" r:id="rId6"/>
    <p:sldId id="344" r:id="rId7"/>
    <p:sldId id="421" r:id="rId8"/>
    <p:sldId id="345" r:id="rId9"/>
    <p:sldId id="349" r:id="rId10"/>
    <p:sldId id="346" r:id="rId11"/>
    <p:sldId id="347" r:id="rId12"/>
    <p:sldId id="348" r:id="rId13"/>
    <p:sldId id="351" r:id="rId14"/>
    <p:sldId id="352" r:id="rId15"/>
    <p:sldId id="354" r:id="rId16"/>
    <p:sldId id="355" r:id="rId17"/>
    <p:sldId id="356" r:id="rId18"/>
    <p:sldId id="358" r:id="rId19"/>
    <p:sldId id="359" r:id="rId20"/>
    <p:sldId id="360" r:id="rId21"/>
    <p:sldId id="361" r:id="rId22"/>
    <p:sldId id="362" r:id="rId23"/>
    <p:sldId id="367" r:id="rId24"/>
    <p:sldId id="364" r:id="rId25"/>
    <p:sldId id="365" r:id="rId26"/>
    <p:sldId id="366" r:id="rId27"/>
    <p:sldId id="369" r:id="rId28"/>
    <p:sldId id="370" r:id="rId29"/>
    <p:sldId id="371" r:id="rId30"/>
    <p:sldId id="368" r:id="rId31"/>
    <p:sldId id="376" r:id="rId32"/>
    <p:sldId id="377" r:id="rId33"/>
    <p:sldId id="378" r:id="rId34"/>
    <p:sldId id="379" r:id="rId35"/>
    <p:sldId id="380" r:id="rId36"/>
    <p:sldId id="381" r:id="rId37"/>
    <p:sldId id="314" r:id="rId38"/>
    <p:sldId id="315" r:id="rId39"/>
    <p:sldId id="316" r:id="rId40"/>
    <p:sldId id="317" r:id="rId41"/>
    <p:sldId id="318" r:id="rId42"/>
    <p:sldId id="322" r:id="rId43"/>
    <p:sldId id="319" r:id="rId44"/>
    <p:sldId id="320" r:id="rId45"/>
    <p:sldId id="325" r:id="rId46"/>
    <p:sldId id="321" r:id="rId47"/>
    <p:sldId id="323" r:id="rId48"/>
    <p:sldId id="324" r:id="rId49"/>
    <p:sldId id="326" r:id="rId50"/>
    <p:sldId id="329" r:id="rId51"/>
    <p:sldId id="331" r:id="rId52"/>
    <p:sldId id="330" r:id="rId53"/>
    <p:sldId id="332" r:id="rId54"/>
    <p:sldId id="310" r:id="rId55"/>
  </p:sldIdLst>
  <p:sldSz cx="9144000" cy="6858000" type="screen4x3"/>
  <p:notesSz cx="6743700" cy="9893300"/>
  <p:defaultTextStyle>
    <a:defPPr>
      <a:defRPr lang="en-GB"/>
    </a:defPPr>
    <a:lvl1pPr algn="l" rtl="0" fontAlgn="base">
      <a:spcBef>
        <a:spcPct val="0"/>
      </a:spcBef>
      <a:spcAft>
        <a:spcPct val="0"/>
      </a:spcAft>
      <a:defRPr kumimoji="1" sz="1400" b="1"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kumimoji="1" sz="1400" b="1"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kumimoji="1" sz="1400" b="1"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kumimoji="1" sz="1400" b="1"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kumimoji="1" sz="1400" b="1" kern="1200">
        <a:solidFill>
          <a:schemeClr val="tx1"/>
        </a:solidFill>
        <a:latin typeface="Arial" charset="0"/>
        <a:ea typeface="ＭＳ Ｐゴシック" charset="0"/>
        <a:cs typeface="ＭＳ Ｐゴシック" charset="0"/>
      </a:defRPr>
    </a:lvl5pPr>
    <a:lvl6pPr marL="2286000" algn="l" defTabSz="457200" rtl="0" eaLnBrk="1" latinLnBrk="0" hangingPunct="1">
      <a:defRPr kumimoji="1" sz="1400" b="1" kern="1200">
        <a:solidFill>
          <a:schemeClr val="tx1"/>
        </a:solidFill>
        <a:latin typeface="Arial" charset="0"/>
        <a:ea typeface="ＭＳ Ｐゴシック" charset="0"/>
        <a:cs typeface="ＭＳ Ｐゴシック" charset="0"/>
      </a:defRPr>
    </a:lvl6pPr>
    <a:lvl7pPr marL="2743200" algn="l" defTabSz="457200" rtl="0" eaLnBrk="1" latinLnBrk="0" hangingPunct="1">
      <a:defRPr kumimoji="1" sz="1400" b="1" kern="1200">
        <a:solidFill>
          <a:schemeClr val="tx1"/>
        </a:solidFill>
        <a:latin typeface="Arial" charset="0"/>
        <a:ea typeface="ＭＳ Ｐゴシック" charset="0"/>
        <a:cs typeface="ＭＳ Ｐゴシック" charset="0"/>
      </a:defRPr>
    </a:lvl7pPr>
    <a:lvl8pPr marL="3200400" algn="l" defTabSz="457200" rtl="0" eaLnBrk="1" latinLnBrk="0" hangingPunct="1">
      <a:defRPr kumimoji="1" sz="1400" b="1" kern="1200">
        <a:solidFill>
          <a:schemeClr val="tx1"/>
        </a:solidFill>
        <a:latin typeface="Arial" charset="0"/>
        <a:ea typeface="ＭＳ Ｐゴシック" charset="0"/>
        <a:cs typeface="ＭＳ Ｐゴシック" charset="0"/>
      </a:defRPr>
    </a:lvl8pPr>
    <a:lvl9pPr marL="3657600" algn="l" defTabSz="457200" rtl="0" eaLnBrk="1" latinLnBrk="0" hangingPunct="1">
      <a:defRPr kumimoji="1" sz="1400" b="1"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CCFF"/>
    <a:srgbClr val="00006E"/>
    <a:srgbClr val="B8BA30"/>
    <a:srgbClr val="5F5F5F"/>
    <a:srgbClr val="333333"/>
    <a:srgbClr val="F00918"/>
    <a:srgbClr val="FF0000"/>
    <a:srgbClr val="2D303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ijl, gemiddeld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4436"/>
    <p:restoredTop sz="94719"/>
  </p:normalViewPr>
  <p:slideViewPr>
    <p:cSldViewPr>
      <p:cViewPr varScale="1">
        <p:scale>
          <a:sx n="104" d="100"/>
          <a:sy n="104" d="100"/>
        </p:scale>
        <p:origin x="1144" y="200"/>
      </p:cViewPr>
      <p:guideLst>
        <p:guide orient="horz" pos="2160"/>
        <p:guide pos="2880"/>
      </p:guideLst>
    </p:cSldViewPr>
  </p:slideViewPr>
  <p:notesTextViewPr>
    <p:cViewPr>
      <p:scale>
        <a:sx n="100" d="100"/>
        <a:sy n="100" d="100"/>
      </p:scale>
      <p:origin x="0" y="0"/>
    </p:cViewPr>
  </p:notesTextViewPr>
  <p:notesViewPr>
    <p:cSldViewPr>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presProps" Target="presProps.xml"/><Relationship Id="rId5" Type="http://schemas.openxmlformats.org/officeDocument/2006/relationships/slideMaster" Target="slideMasters/slideMaster1.xml"/><Relationship Id="rId61" Type="http://schemas.openxmlformats.org/officeDocument/2006/relationships/tableStyles" Target="tableStyles.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notesMaster" Target="notesMasters/notesMaster1.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viewProps" Target="viewProps.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handoutMaster" Target="handoutMasters/handoutMaster1.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theme" Target="theme/theme1.xml"/><Relationship Id="rId4" Type="http://schemas.openxmlformats.org/officeDocument/2006/relationships/customXml" Target="../customXml/item4.xml"/><Relationship Id="rId9" Type="http://schemas.openxmlformats.org/officeDocument/2006/relationships/slide" Target="slides/slide4.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4.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2.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458" name="Rectangle 2"/>
          <p:cNvSpPr>
            <a:spLocks noGrp="1" noChangeArrowheads="1"/>
          </p:cNvSpPr>
          <p:nvPr>
            <p:ph type="hdr" sz="quarter"/>
          </p:nvPr>
        </p:nvSpPr>
        <p:spPr bwMode="auto">
          <a:xfrm>
            <a:off x="0" y="0"/>
            <a:ext cx="2922588" cy="4937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89995" tIns="44998" rIns="89995" bIns="44998" numCol="1" anchor="t" anchorCtr="0" compatLnSpc="1">
            <a:prstTxWarp prst="textNoShape">
              <a:avLst/>
            </a:prstTxWarp>
          </a:bodyPr>
          <a:lstStyle>
            <a:lvl1pPr algn="l" defTabSz="900113" eaLnBrk="0" hangingPunct="0">
              <a:spcBef>
                <a:spcPct val="0"/>
              </a:spcBef>
              <a:defRPr kumimoji="0" sz="1200" b="0">
                <a:ea typeface="+mn-ea"/>
                <a:cs typeface="+mn-cs"/>
              </a:defRPr>
            </a:lvl1pPr>
          </a:lstStyle>
          <a:p>
            <a:pPr>
              <a:defRPr/>
            </a:pPr>
            <a:endParaRPr lang="en-GB"/>
          </a:p>
        </p:txBody>
      </p:sp>
      <p:sp>
        <p:nvSpPr>
          <p:cNvPr id="19459" name="Rectangle 3"/>
          <p:cNvSpPr>
            <a:spLocks noGrp="1" noChangeArrowheads="1"/>
          </p:cNvSpPr>
          <p:nvPr>
            <p:ph type="dt" sz="quarter" idx="1"/>
          </p:nvPr>
        </p:nvSpPr>
        <p:spPr bwMode="auto">
          <a:xfrm>
            <a:off x="3821113" y="0"/>
            <a:ext cx="2922587" cy="4937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89995" tIns="44998" rIns="89995" bIns="44998" numCol="1" anchor="t" anchorCtr="0" compatLnSpc="1">
            <a:prstTxWarp prst="textNoShape">
              <a:avLst/>
            </a:prstTxWarp>
          </a:bodyPr>
          <a:lstStyle>
            <a:lvl1pPr algn="r" defTabSz="900113" eaLnBrk="0" hangingPunct="0">
              <a:defRPr kumimoji="0" sz="1200" b="0">
                <a:cs typeface="Arial" charset="0"/>
              </a:defRPr>
            </a:lvl1pPr>
          </a:lstStyle>
          <a:p>
            <a:pPr>
              <a:defRPr/>
            </a:pPr>
            <a:fld id="{B64351CC-5E60-0143-952A-71374AA93B74}" type="datetime4">
              <a:rPr lang="nl-NL"/>
              <a:pPr>
                <a:defRPr/>
              </a:pPr>
              <a:t>5 november 2019</a:t>
            </a:fld>
            <a:endParaRPr lang="en-GB"/>
          </a:p>
        </p:txBody>
      </p:sp>
      <p:sp>
        <p:nvSpPr>
          <p:cNvPr id="19460" name="Rectangle 4"/>
          <p:cNvSpPr>
            <a:spLocks noGrp="1" noChangeArrowheads="1"/>
          </p:cNvSpPr>
          <p:nvPr>
            <p:ph type="ftr" sz="quarter" idx="2"/>
          </p:nvPr>
        </p:nvSpPr>
        <p:spPr bwMode="auto">
          <a:xfrm>
            <a:off x="0" y="9399588"/>
            <a:ext cx="2922588" cy="4937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89995" tIns="44998" rIns="89995" bIns="44998" numCol="1" anchor="b" anchorCtr="0" compatLnSpc="1">
            <a:prstTxWarp prst="textNoShape">
              <a:avLst/>
            </a:prstTxWarp>
          </a:bodyPr>
          <a:lstStyle>
            <a:lvl1pPr algn="l" defTabSz="900113" eaLnBrk="0" hangingPunct="0">
              <a:spcBef>
                <a:spcPct val="0"/>
              </a:spcBef>
              <a:defRPr kumimoji="0" sz="1200" b="0">
                <a:ea typeface="+mn-ea"/>
                <a:cs typeface="+mn-cs"/>
              </a:defRPr>
            </a:lvl1pPr>
          </a:lstStyle>
          <a:p>
            <a:pPr>
              <a:defRPr/>
            </a:pPr>
            <a:endParaRPr lang="en-GB"/>
          </a:p>
        </p:txBody>
      </p:sp>
      <p:sp>
        <p:nvSpPr>
          <p:cNvPr id="19461" name="Rectangle 5"/>
          <p:cNvSpPr>
            <a:spLocks noGrp="1" noChangeArrowheads="1"/>
          </p:cNvSpPr>
          <p:nvPr>
            <p:ph type="sldNum" sz="quarter" idx="3"/>
          </p:nvPr>
        </p:nvSpPr>
        <p:spPr bwMode="auto">
          <a:xfrm>
            <a:off x="3821113" y="9399588"/>
            <a:ext cx="2922587" cy="4937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89995" tIns="44998" rIns="89995" bIns="44998" numCol="1" anchor="b" anchorCtr="0" compatLnSpc="1">
            <a:prstTxWarp prst="textNoShape">
              <a:avLst/>
            </a:prstTxWarp>
          </a:bodyPr>
          <a:lstStyle>
            <a:lvl1pPr algn="r" defTabSz="900113" eaLnBrk="0" hangingPunct="0">
              <a:defRPr kumimoji="0" sz="1200" b="0">
                <a:cs typeface="Arial" charset="0"/>
              </a:defRPr>
            </a:lvl1pPr>
          </a:lstStyle>
          <a:p>
            <a:pPr>
              <a:defRPr/>
            </a:pPr>
            <a:fld id="{7612EB4F-21AB-3745-9E0D-ECE6DA499502}" type="slidenum">
              <a:rPr lang="en-GB"/>
              <a:pPr>
                <a:defRPr/>
              </a:pPr>
              <a:t>‹#›</a:t>
            </a:fld>
            <a:endParaRPr lang="en-GB"/>
          </a:p>
        </p:txBody>
      </p:sp>
    </p:spTree>
    <p:extLst>
      <p:ext uri="{BB962C8B-B14F-4D97-AF65-F5344CB8AC3E}">
        <p14:creationId xmlns:p14="http://schemas.microsoft.com/office/powerpoint/2010/main" val="309511907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530" name="Rectangle 2"/>
          <p:cNvSpPr>
            <a:spLocks noGrp="1" noChangeArrowheads="1"/>
          </p:cNvSpPr>
          <p:nvPr>
            <p:ph type="hdr" sz="quarter"/>
          </p:nvPr>
        </p:nvSpPr>
        <p:spPr bwMode="auto">
          <a:xfrm>
            <a:off x="0" y="0"/>
            <a:ext cx="2922588" cy="4937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89995" tIns="44998" rIns="89995" bIns="44998" numCol="1" anchor="t" anchorCtr="0" compatLnSpc="1">
            <a:prstTxWarp prst="textNoShape">
              <a:avLst/>
            </a:prstTxWarp>
          </a:bodyPr>
          <a:lstStyle>
            <a:lvl1pPr algn="l" defTabSz="900113" eaLnBrk="0" hangingPunct="0">
              <a:spcBef>
                <a:spcPct val="0"/>
              </a:spcBef>
              <a:defRPr kumimoji="0" sz="1200" b="0">
                <a:solidFill>
                  <a:srgbClr val="FF0000"/>
                </a:solidFill>
                <a:latin typeface="DINMittelschrift" pitchFamily="2" charset="2"/>
                <a:ea typeface="+mn-ea"/>
                <a:cs typeface="+mn-cs"/>
              </a:defRPr>
            </a:lvl1pPr>
          </a:lstStyle>
          <a:p>
            <a:pPr>
              <a:defRPr/>
            </a:pPr>
            <a:endParaRPr lang="en-GB"/>
          </a:p>
        </p:txBody>
      </p:sp>
      <p:sp>
        <p:nvSpPr>
          <p:cNvPr id="22531" name="Rectangle 3"/>
          <p:cNvSpPr>
            <a:spLocks noGrp="1" noChangeArrowheads="1"/>
          </p:cNvSpPr>
          <p:nvPr>
            <p:ph type="dt" idx="1"/>
          </p:nvPr>
        </p:nvSpPr>
        <p:spPr bwMode="auto">
          <a:xfrm>
            <a:off x="3821113" y="0"/>
            <a:ext cx="2922587" cy="4937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89995" tIns="44998" rIns="89995" bIns="44998" numCol="1" anchor="t" anchorCtr="0" compatLnSpc="1">
            <a:prstTxWarp prst="textNoShape">
              <a:avLst/>
            </a:prstTxWarp>
          </a:bodyPr>
          <a:lstStyle>
            <a:lvl1pPr algn="r" defTabSz="900113" eaLnBrk="0" hangingPunct="0">
              <a:defRPr kumimoji="0" sz="1200" b="0">
                <a:solidFill>
                  <a:srgbClr val="FF0000"/>
                </a:solidFill>
                <a:latin typeface="DINMittelschrift" charset="0"/>
                <a:cs typeface="Arial" charset="0"/>
              </a:defRPr>
            </a:lvl1pPr>
          </a:lstStyle>
          <a:p>
            <a:pPr>
              <a:defRPr/>
            </a:pPr>
            <a:fld id="{11C7BDE5-39EF-6A49-8F64-C9CCD25AA57B}" type="datetime4">
              <a:rPr lang="nl-NL"/>
              <a:pPr>
                <a:defRPr/>
              </a:pPr>
              <a:t>5 november 2019</a:t>
            </a:fld>
            <a:endParaRPr lang="en-GB"/>
          </a:p>
        </p:txBody>
      </p:sp>
      <p:sp>
        <p:nvSpPr>
          <p:cNvPr id="6148" name="Rectangle 4"/>
          <p:cNvSpPr>
            <a:spLocks noGrp="1" noRot="1" noChangeAspect="1" noChangeArrowheads="1" noTextEdit="1"/>
          </p:cNvSpPr>
          <p:nvPr>
            <p:ph type="sldImg" idx="2"/>
          </p:nvPr>
        </p:nvSpPr>
        <p:spPr bwMode="auto">
          <a:xfrm>
            <a:off x="898525" y="742950"/>
            <a:ext cx="4946650" cy="3709988"/>
          </a:xfrm>
          <a:prstGeom prst="rect">
            <a:avLst/>
          </a:prstGeom>
          <a:noFill/>
          <a:ln w="9525">
            <a:solidFill>
              <a:srgbClr val="000000"/>
            </a:solidFill>
            <a:miter lim="800000"/>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 xmlns:a14="http://schemas.microsoft.com/office/drawing/2010/main" val="1"/>
            </a:ext>
            <a:ext uri="{FAA26D3D-D897-4be2-8F04-BA451C77F1D7}">
              <ma14:placeholderFlag xmlns="" xmlns:ma14="http://schemas.microsoft.com/office/mac/drawingml/2011/main" val="1"/>
            </a:ext>
          </a:extLst>
        </p:spPr>
      </p:sp>
      <p:sp>
        <p:nvSpPr>
          <p:cNvPr id="22533" name="Rectangle 5"/>
          <p:cNvSpPr>
            <a:spLocks noGrp="1" noChangeArrowheads="1"/>
          </p:cNvSpPr>
          <p:nvPr>
            <p:ph type="body" sz="quarter" idx="3"/>
          </p:nvPr>
        </p:nvSpPr>
        <p:spPr bwMode="auto">
          <a:xfrm>
            <a:off x="900113" y="4699000"/>
            <a:ext cx="4943475" cy="44513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89995" tIns="44998" rIns="89995" bIns="44998" numCol="1" anchor="t" anchorCtr="0" compatLnSpc="1">
            <a:prstTxWarp prst="textNoShape">
              <a:avLst/>
            </a:prstTxWarp>
          </a:body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22534" name="Rectangle 6"/>
          <p:cNvSpPr>
            <a:spLocks noGrp="1" noChangeArrowheads="1"/>
          </p:cNvSpPr>
          <p:nvPr>
            <p:ph type="ftr" sz="quarter" idx="4"/>
          </p:nvPr>
        </p:nvSpPr>
        <p:spPr bwMode="auto">
          <a:xfrm>
            <a:off x="0" y="9399588"/>
            <a:ext cx="2922588" cy="4937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89995" tIns="44998" rIns="89995" bIns="44998" numCol="1" anchor="b" anchorCtr="0" compatLnSpc="1">
            <a:prstTxWarp prst="textNoShape">
              <a:avLst/>
            </a:prstTxWarp>
          </a:bodyPr>
          <a:lstStyle>
            <a:lvl1pPr algn="l" defTabSz="900113" eaLnBrk="0" hangingPunct="0">
              <a:spcBef>
                <a:spcPct val="0"/>
              </a:spcBef>
              <a:defRPr kumimoji="0" sz="1200" b="0">
                <a:solidFill>
                  <a:srgbClr val="FF0000"/>
                </a:solidFill>
                <a:latin typeface="DINMittelschrift" pitchFamily="2" charset="2"/>
                <a:ea typeface="+mn-ea"/>
                <a:cs typeface="+mn-cs"/>
              </a:defRPr>
            </a:lvl1pPr>
          </a:lstStyle>
          <a:p>
            <a:pPr>
              <a:defRPr/>
            </a:pPr>
            <a:endParaRPr lang="en-GB"/>
          </a:p>
        </p:txBody>
      </p:sp>
      <p:sp>
        <p:nvSpPr>
          <p:cNvPr id="22535" name="Rectangle 7"/>
          <p:cNvSpPr>
            <a:spLocks noGrp="1" noChangeArrowheads="1"/>
          </p:cNvSpPr>
          <p:nvPr>
            <p:ph type="sldNum" sz="quarter" idx="5"/>
          </p:nvPr>
        </p:nvSpPr>
        <p:spPr bwMode="auto">
          <a:xfrm>
            <a:off x="3821113" y="9399588"/>
            <a:ext cx="2922587" cy="4937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89995" tIns="44998" rIns="89995" bIns="44998" numCol="1" anchor="b" anchorCtr="0" compatLnSpc="1">
            <a:prstTxWarp prst="textNoShape">
              <a:avLst/>
            </a:prstTxWarp>
          </a:bodyPr>
          <a:lstStyle>
            <a:lvl1pPr algn="r" defTabSz="900113" eaLnBrk="0" hangingPunct="0">
              <a:defRPr kumimoji="0" sz="1200" b="0">
                <a:solidFill>
                  <a:srgbClr val="FF0000"/>
                </a:solidFill>
                <a:latin typeface="DINMittelschrift" charset="0"/>
                <a:cs typeface="Arial" charset="0"/>
              </a:defRPr>
            </a:lvl1pPr>
          </a:lstStyle>
          <a:p>
            <a:pPr>
              <a:defRPr/>
            </a:pPr>
            <a:fld id="{26278720-F0DB-AD44-8A3D-3442DEB0809B}" type="slidenum">
              <a:rPr lang="en-GB"/>
              <a:pPr>
                <a:defRPr/>
              </a:pPr>
              <a:t>‹#›</a:t>
            </a:fld>
            <a:endParaRPr lang="en-GB"/>
          </a:p>
        </p:txBody>
      </p:sp>
    </p:spTree>
    <p:extLst>
      <p:ext uri="{BB962C8B-B14F-4D97-AF65-F5344CB8AC3E}">
        <p14:creationId xmlns:p14="http://schemas.microsoft.com/office/powerpoint/2010/main" val="2758455674"/>
      </p:ext>
    </p:extLst>
  </p:cSld>
  <p:clrMap bg1="lt1" tx1="dk1" bg2="lt2" tx2="dk2" accent1="accent1" accent2="accent2" accent3="accent3" accent4="accent4" accent5="accent5" accent6="accent6" hlink="hlink" folHlink="folHlink"/>
  <p:hf hdr="0" ftr="0"/>
  <p:notesStyle>
    <a:lvl1pPr algn="l" rtl="0" eaLnBrk="0" fontAlgn="base" hangingPunct="0">
      <a:spcBef>
        <a:spcPct val="30000"/>
      </a:spcBef>
      <a:spcAft>
        <a:spcPct val="0"/>
      </a:spcAft>
      <a:defRPr kumimoji="1" sz="1200" kern="1200">
        <a:solidFill>
          <a:schemeClr val="tx1"/>
        </a:solidFill>
        <a:latin typeface="Times New Roman" pitchFamily="18" charset="0"/>
        <a:ea typeface="ＭＳ Ｐゴシック" charset="0"/>
        <a:cs typeface="ＭＳ Ｐゴシック" charset="0"/>
      </a:defRPr>
    </a:lvl1pPr>
    <a:lvl2pPr marL="457200" algn="l" rtl="0" eaLnBrk="0" fontAlgn="base" hangingPunct="0">
      <a:spcBef>
        <a:spcPct val="30000"/>
      </a:spcBef>
      <a:spcAft>
        <a:spcPct val="0"/>
      </a:spcAft>
      <a:defRPr kumimoji="1" sz="1200" kern="1200">
        <a:solidFill>
          <a:schemeClr val="tx1"/>
        </a:solidFill>
        <a:latin typeface="Times New Roman" pitchFamily="18" charset="0"/>
        <a:ea typeface="ＭＳ Ｐゴシック" charset="0"/>
        <a:cs typeface="+mn-cs"/>
      </a:defRPr>
    </a:lvl2pPr>
    <a:lvl3pPr marL="914400" algn="l" rtl="0" eaLnBrk="0" fontAlgn="base" hangingPunct="0">
      <a:spcBef>
        <a:spcPct val="30000"/>
      </a:spcBef>
      <a:spcAft>
        <a:spcPct val="0"/>
      </a:spcAft>
      <a:defRPr kumimoji="1" sz="1200" kern="1200">
        <a:solidFill>
          <a:schemeClr val="tx1"/>
        </a:solidFill>
        <a:latin typeface="Times New Roman" pitchFamily="18" charset="0"/>
        <a:ea typeface="ＭＳ Ｐゴシック" charset="0"/>
        <a:cs typeface="+mn-cs"/>
      </a:defRPr>
    </a:lvl3pPr>
    <a:lvl4pPr marL="1371600" algn="l" rtl="0" eaLnBrk="0" fontAlgn="base" hangingPunct="0">
      <a:spcBef>
        <a:spcPct val="30000"/>
      </a:spcBef>
      <a:spcAft>
        <a:spcPct val="0"/>
      </a:spcAft>
      <a:defRPr kumimoji="1" sz="1200" kern="1200">
        <a:solidFill>
          <a:schemeClr val="tx1"/>
        </a:solidFill>
        <a:latin typeface="Times New Roman" pitchFamily="18" charset="0"/>
        <a:ea typeface="ＭＳ Ｐゴシック" charset="0"/>
        <a:cs typeface="+mn-cs"/>
      </a:defRPr>
    </a:lvl4pPr>
    <a:lvl5pPr marL="1828800" algn="l" rtl="0" eaLnBrk="0" fontAlgn="base" hangingPunct="0">
      <a:spcBef>
        <a:spcPct val="30000"/>
      </a:spcBef>
      <a:spcAft>
        <a:spcPct val="0"/>
      </a:spcAft>
      <a:defRPr kumimoji="1" sz="1200" kern="1200">
        <a:solidFill>
          <a:schemeClr val="tx1"/>
        </a:solidFill>
        <a:latin typeface="Times New Roman" pitchFamily="18" charset="0"/>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hdr" sz="quarter"/>
          </p:nvPr>
        </p:nvSpPr>
        <p:spPr/>
        <p:txBody>
          <a:bodyPr/>
          <a:lstStyle/>
          <a:p>
            <a:pPr defTabSz="936625">
              <a:defRPr/>
            </a:pPr>
            <a:r>
              <a:rPr lang="en-US"/>
              <a:t>Minor Informatiebeveiliging </a:t>
            </a:r>
          </a:p>
        </p:txBody>
      </p:sp>
      <p:sp>
        <p:nvSpPr>
          <p:cNvPr id="5" name="Rectangle 3"/>
          <p:cNvSpPr>
            <a:spLocks noGrp="1" noChangeArrowheads="1"/>
          </p:cNvSpPr>
          <p:nvPr>
            <p:ph type="dt" sz="quarter" idx="1"/>
          </p:nvPr>
        </p:nvSpPr>
        <p:spPr/>
        <p:txBody>
          <a:bodyPr/>
          <a:lstStyle/>
          <a:p>
            <a:pPr>
              <a:defRPr/>
            </a:pPr>
            <a:fld id="{7C5484E7-1D68-41A4-A7D1-7F9A73E6F99F}" type="datetime4">
              <a:rPr lang="nl-NL"/>
              <a:pPr>
                <a:defRPr/>
              </a:pPr>
              <a:t>5 november 2019</a:t>
            </a:fld>
            <a:endParaRPr lang="en-US"/>
          </a:p>
        </p:txBody>
      </p:sp>
      <p:sp>
        <p:nvSpPr>
          <p:cNvPr id="6" name="Rectangle 6"/>
          <p:cNvSpPr>
            <a:spLocks noGrp="1" noChangeArrowheads="1"/>
          </p:cNvSpPr>
          <p:nvPr>
            <p:ph type="ftr" sz="quarter" idx="4"/>
          </p:nvPr>
        </p:nvSpPr>
        <p:spPr/>
        <p:txBody>
          <a:bodyPr/>
          <a:lstStyle/>
          <a:p>
            <a:pPr>
              <a:defRPr/>
            </a:pPr>
            <a:r>
              <a:rPr lang="en-US"/>
              <a:t>Lectoraat Informatiebeveiliging </a:t>
            </a:r>
          </a:p>
        </p:txBody>
      </p:sp>
      <p:sp>
        <p:nvSpPr>
          <p:cNvPr id="7" name="Rectangle 7"/>
          <p:cNvSpPr>
            <a:spLocks noGrp="1" noChangeArrowheads="1"/>
          </p:cNvSpPr>
          <p:nvPr>
            <p:ph type="sldNum" sz="quarter" idx="5"/>
          </p:nvPr>
        </p:nvSpPr>
        <p:spPr/>
        <p:txBody>
          <a:bodyPr/>
          <a:lstStyle>
            <a:lvl1pPr defTabSz="900113" eaLnBrk="0" hangingPunct="0">
              <a:defRPr kumimoji="1" sz="1400" b="1">
                <a:solidFill>
                  <a:schemeClr val="tx1"/>
                </a:solidFill>
                <a:latin typeface="Arial" panose="020B0604020202020204" pitchFamily="34" charset="0"/>
                <a:cs typeface="Arial" panose="020B0604020202020204" pitchFamily="34" charset="0"/>
              </a:defRPr>
            </a:lvl1pPr>
            <a:lvl2pPr marL="742950" indent="-285750" defTabSz="900113" eaLnBrk="0" hangingPunct="0">
              <a:defRPr kumimoji="1" sz="1400" b="1">
                <a:solidFill>
                  <a:schemeClr val="tx1"/>
                </a:solidFill>
                <a:latin typeface="Arial" panose="020B0604020202020204" pitchFamily="34" charset="0"/>
                <a:cs typeface="Arial" panose="020B0604020202020204" pitchFamily="34" charset="0"/>
              </a:defRPr>
            </a:lvl2pPr>
            <a:lvl3pPr marL="1143000" indent="-228600" defTabSz="900113" eaLnBrk="0" hangingPunct="0">
              <a:defRPr kumimoji="1" sz="1400" b="1">
                <a:solidFill>
                  <a:schemeClr val="tx1"/>
                </a:solidFill>
                <a:latin typeface="Arial" panose="020B0604020202020204" pitchFamily="34" charset="0"/>
                <a:cs typeface="Arial" panose="020B0604020202020204" pitchFamily="34" charset="0"/>
              </a:defRPr>
            </a:lvl3pPr>
            <a:lvl4pPr marL="1600200" indent="-228600" defTabSz="900113" eaLnBrk="0" hangingPunct="0">
              <a:defRPr kumimoji="1" sz="1400" b="1">
                <a:solidFill>
                  <a:schemeClr val="tx1"/>
                </a:solidFill>
                <a:latin typeface="Arial" panose="020B0604020202020204" pitchFamily="34" charset="0"/>
                <a:cs typeface="Arial" panose="020B0604020202020204" pitchFamily="34" charset="0"/>
              </a:defRPr>
            </a:lvl4pPr>
            <a:lvl5pPr marL="2057400" indent="-228600" defTabSz="900113" eaLnBrk="0" hangingPunct="0">
              <a:defRPr kumimoji="1" sz="1400" b="1">
                <a:solidFill>
                  <a:schemeClr val="tx1"/>
                </a:solidFill>
                <a:latin typeface="Arial" panose="020B0604020202020204" pitchFamily="34" charset="0"/>
                <a:cs typeface="Arial" panose="020B0604020202020204" pitchFamily="34" charset="0"/>
              </a:defRPr>
            </a:lvl5pPr>
            <a:lvl6pPr marL="2514600" indent="-228600" defTabSz="900113"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6pPr>
            <a:lvl7pPr marL="2971800" indent="-228600" defTabSz="900113"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7pPr>
            <a:lvl8pPr marL="3429000" indent="-228600" defTabSz="900113"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8pPr>
            <a:lvl9pPr marL="3886200" indent="-228600" defTabSz="900113"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9pPr>
          </a:lstStyle>
          <a:p>
            <a:fld id="{17A26DC9-A60F-4F00-A529-D2DEEC1FDFFC}" type="slidenum">
              <a:rPr kumimoji="0" lang="en-US" altLang="nl-NL" sz="1200" b="0">
                <a:solidFill>
                  <a:srgbClr val="00006E"/>
                </a:solidFill>
                <a:latin typeface="Calibri" panose="020F0502020204030204" pitchFamily="34" charset="0"/>
              </a:rPr>
              <a:pPr/>
              <a:t>2</a:t>
            </a:fld>
            <a:endParaRPr kumimoji="0" lang="en-US" altLang="nl-NL" sz="1200" b="0">
              <a:solidFill>
                <a:srgbClr val="00006E"/>
              </a:solidFill>
              <a:latin typeface="Calibri" panose="020F0502020204030204" pitchFamily="34" charset="0"/>
            </a:endParaRPr>
          </a:p>
        </p:txBody>
      </p:sp>
      <p:sp>
        <p:nvSpPr>
          <p:cNvPr id="102406" name="Rectangle 2"/>
          <p:cNvSpPr>
            <a:spLocks noGrp="1" noRot="1" noChangeAspect="1" noChangeArrowheads="1" noTextEdit="1"/>
          </p:cNvSpPr>
          <p:nvPr>
            <p:ph type="sldImg"/>
          </p:nvPr>
        </p:nvSpPr>
        <p:spPr>
          <a:xfrm>
            <a:off x="1255713" y="719138"/>
            <a:ext cx="4803775" cy="3602037"/>
          </a:xfrm>
          <a:ln/>
        </p:spPr>
      </p:sp>
      <p:sp>
        <p:nvSpPr>
          <p:cNvPr id="10240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nl-NL" altLang="nl-NL"/>
          </a:p>
        </p:txBody>
      </p:sp>
    </p:spTree>
    <p:extLst>
      <p:ext uri="{BB962C8B-B14F-4D97-AF65-F5344CB8AC3E}">
        <p14:creationId xmlns:p14="http://schemas.microsoft.com/office/powerpoint/2010/main" val="3223397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hdr" sz="quarter"/>
          </p:nvPr>
        </p:nvSpPr>
        <p:spPr/>
        <p:txBody>
          <a:bodyPr/>
          <a:lstStyle/>
          <a:p>
            <a:pPr defTabSz="903288">
              <a:defRPr/>
            </a:pPr>
            <a:r>
              <a:rPr lang="en-US"/>
              <a:t>Minor Informatiebeveiliging </a:t>
            </a:r>
          </a:p>
        </p:txBody>
      </p:sp>
      <p:sp>
        <p:nvSpPr>
          <p:cNvPr id="5" name="Rectangle 3"/>
          <p:cNvSpPr>
            <a:spLocks noGrp="1" noChangeArrowheads="1"/>
          </p:cNvSpPr>
          <p:nvPr>
            <p:ph type="dt" sz="quarter" idx="1"/>
          </p:nvPr>
        </p:nvSpPr>
        <p:spPr/>
        <p:txBody>
          <a:bodyPr/>
          <a:lstStyle/>
          <a:p>
            <a:pPr>
              <a:defRPr/>
            </a:pPr>
            <a:fld id="{5027325B-D2E1-4449-9AF0-A1A85A6C0C20}" type="datetime4">
              <a:rPr lang="nl-NL"/>
              <a:pPr>
                <a:defRPr/>
              </a:pPr>
              <a:t>5 november 2019</a:t>
            </a:fld>
            <a:endParaRPr lang="en-US"/>
          </a:p>
        </p:txBody>
      </p:sp>
      <p:sp>
        <p:nvSpPr>
          <p:cNvPr id="6" name="Rectangle 6"/>
          <p:cNvSpPr>
            <a:spLocks noGrp="1" noChangeArrowheads="1"/>
          </p:cNvSpPr>
          <p:nvPr>
            <p:ph type="ftr" sz="quarter" idx="4"/>
          </p:nvPr>
        </p:nvSpPr>
        <p:spPr/>
        <p:txBody>
          <a:bodyPr/>
          <a:lstStyle/>
          <a:p>
            <a:pPr>
              <a:defRPr/>
            </a:pPr>
            <a:r>
              <a:rPr lang="en-US"/>
              <a:t>Lectoraat Informatiebeveiliging </a:t>
            </a:r>
          </a:p>
        </p:txBody>
      </p:sp>
      <p:sp>
        <p:nvSpPr>
          <p:cNvPr id="7" name="Rectangle 7"/>
          <p:cNvSpPr>
            <a:spLocks noGrp="1" noChangeArrowheads="1"/>
          </p:cNvSpPr>
          <p:nvPr>
            <p:ph type="sldNum" sz="quarter" idx="5"/>
          </p:nvPr>
        </p:nvSpPr>
        <p:spPr/>
        <p:txBody>
          <a:bodyPr/>
          <a:lstStyle>
            <a:lvl1pPr defTabSz="900113" eaLnBrk="0" hangingPunct="0">
              <a:defRPr kumimoji="1" sz="1400" b="1">
                <a:solidFill>
                  <a:schemeClr val="tx1"/>
                </a:solidFill>
                <a:latin typeface="Arial" panose="020B0604020202020204" pitchFamily="34" charset="0"/>
                <a:cs typeface="Arial" panose="020B0604020202020204" pitchFamily="34" charset="0"/>
              </a:defRPr>
            </a:lvl1pPr>
            <a:lvl2pPr marL="742950" indent="-285750" defTabSz="900113" eaLnBrk="0" hangingPunct="0">
              <a:defRPr kumimoji="1" sz="1400" b="1">
                <a:solidFill>
                  <a:schemeClr val="tx1"/>
                </a:solidFill>
                <a:latin typeface="Arial" panose="020B0604020202020204" pitchFamily="34" charset="0"/>
                <a:cs typeface="Arial" panose="020B0604020202020204" pitchFamily="34" charset="0"/>
              </a:defRPr>
            </a:lvl2pPr>
            <a:lvl3pPr marL="1143000" indent="-228600" defTabSz="900113" eaLnBrk="0" hangingPunct="0">
              <a:defRPr kumimoji="1" sz="1400" b="1">
                <a:solidFill>
                  <a:schemeClr val="tx1"/>
                </a:solidFill>
                <a:latin typeface="Arial" panose="020B0604020202020204" pitchFamily="34" charset="0"/>
                <a:cs typeface="Arial" panose="020B0604020202020204" pitchFamily="34" charset="0"/>
              </a:defRPr>
            </a:lvl3pPr>
            <a:lvl4pPr marL="1600200" indent="-228600" defTabSz="900113" eaLnBrk="0" hangingPunct="0">
              <a:defRPr kumimoji="1" sz="1400" b="1">
                <a:solidFill>
                  <a:schemeClr val="tx1"/>
                </a:solidFill>
                <a:latin typeface="Arial" panose="020B0604020202020204" pitchFamily="34" charset="0"/>
                <a:cs typeface="Arial" panose="020B0604020202020204" pitchFamily="34" charset="0"/>
              </a:defRPr>
            </a:lvl4pPr>
            <a:lvl5pPr marL="2057400" indent="-228600" defTabSz="900113" eaLnBrk="0" hangingPunct="0">
              <a:defRPr kumimoji="1" sz="1400" b="1">
                <a:solidFill>
                  <a:schemeClr val="tx1"/>
                </a:solidFill>
                <a:latin typeface="Arial" panose="020B0604020202020204" pitchFamily="34" charset="0"/>
                <a:cs typeface="Arial" panose="020B0604020202020204" pitchFamily="34" charset="0"/>
              </a:defRPr>
            </a:lvl5pPr>
            <a:lvl6pPr marL="2514600" indent="-228600" defTabSz="900113"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6pPr>
            <a:lvl7pPr marL="2971800" indent="-228600" defTabSz="900113"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7pPr>
            <a:lvl8pPr marL="3429000" indent="-228600" defTabSz="900113"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8pPr>
            <a:lvl9pPr marL="3886200" indent="-228600" defTabSz="900113"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9pPr>
          </a:lstStyle>
          <a:p>
            <a:fld id="{688C0D08-C465-4774-A608-83705E5F8A7B}" type="slidenum">
              <a:rPr kumimoji="0" lang="en-US" altLang="nl-NL" sz="1200" b="0">
                <a:solidFill>
                  <a:srgbClr val="00006E"/>
                </a:solidFill>
                <a:latin typeface="Calibri" panose="020F0502020204030204" pitchFamily="34" charset="0"/>
              </a:rPr>
              <a:pPr/>
              <a:t>13</a:t>
            </a:fld>
            <a:endParaRPr kumimoji="0" lang="en-US" altLang="nl-NL" sz="1200" b="0">
              <a:solidFill>
                <a:srgbClr val="00006E"/>
              </a:solidFill>
              <a:latin typeface="Calibri" panose="020F0502020204030204" pitchFamily="34" charset="0"/>
            </a:endParaRPr>
          </a:p>
        </p:txBody>
      </p:sp>
      <p:sp>
        <p:nvSpPr>
          <p:cNvPr id="105478" name="Rectangle 2"/>
          <p:cNvSpPr>
            <a:spLocks noGrp="1" noRot="1" noChangeAspect="1" noChangeArrowheads="1" noTextEdit="1"/>
          </p:cNvSpPr>
          <p:nvPr>
            <p:ph type="sldImg"/>
          </p:nvPr>
        </p:nvSpPr>
        <p:spPr>
          <a:xfrm>
            <a:off x="1258888" y="720725"/>
            <a:ext cx="4800600" cy="3600450"/>
          </a:xfrm>
          <a:ln/>
        </p:spPr>
      </p:sp>
      <p:sp>
        <p:nvSpPr>
          <p:cNvPr id="10547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nl-NL" altLang="nl-NL"/>
          </a:p>
        </p:txBody>
      </p:sp>
    </p:spTree>
    <p:extLst>
      <p:ext uri="{BB962C8B-B14F-4D97-AF65-F5344CB8AC3E}">
        <p14:creationId xmlns:p14="http://schemas.microsoft.com/office/powerpoint/2010/main" val="42344754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ChangeArrowheads="1"/>
          </p:cNvSpPr>
          <p:nvPr>
            <p:ph type="hdr" sz="quarter"/>
          </p:nvPr>
        </p:nvSpPr>
        <p:spPr/>
        <p:txBody>
          <a:bodyPr/>
          <a:lstStyle/>
          <a:p>
            <a:pPr defTabSz="903288">
              <a:defRPr/>
            </a:pPr>
            <a:r>
              <a:rPr lang="en-US"/>
              <a:t>Minor Informatiebeveiliging </a:t>
            </a:r>
          </a:p>
        </p:txBody>
      </p:sp>
      <p:sp>
        <p:nvSpPr>
          <p:cNvPr id="32771" name="Rectangle 3"/>
          <p:cNvSpPr>
            <a:spLocks noGrp="1" noChangeArrowheads="1"/>
          </p:cNvSpPr>
          <p:nvPr>
            <p:ph type="dt" sz="quarter" idx="1"/>
          </p:nvPr>
        </p:nvSpPr>
        <p:spPr/>
        <p:txBody>
          <a:bodyPr/>
          <a:lstStyle/>
          <a:p>
            <a:pPr>
              <a:defRPr/>
            </a:pPr>
            <a:fld id="{636965C0-CD05-498E-A091-6F83DF33D52F}" type="datetime4">
              <a:rPr lang="nl-NL"/>
              <a:pPr>
                <a:defRPr/>
              </a:pPr>
              <a:t>5 november 2019</a:t>
            </a:fld>
            <a:endParaRPr lang="en-US"/>
          </a:p>
        </p:txBody>
      </p:sp>
      <p:sp>
        <p:nvSpPr>
          <p:cNvPr id="32772" name="Rectangle 6"/>
          <p:cNvSpPr>
            <a:spLocks noGrp="1" noChangeArrowheads="1"/>
          </p:cNvSpPr>
          <p:nvPr>
            <p:ph type="ftr" sz="quarter" idx="4"/>
          </p:nvPr>
        </p:nvSpPr>
        <p:spPr/>
        <p:txBody>
          <a:bodyPr/>
          <a:lstStyle/>
          <a:p>
            <a:pPr>
              <a:defRPr/>
            </a:pPr>
            <a:r>
              <a:rPr lang="en-US"/>
              <a:t>Lectoraat Informatiebeveiliging </a:t>
            </a:r>
          </a:p>
        </p:txBody>
      </p:sp>
      <p:sp>
        <p:nvSpPr>
          <p:cNvPr id="32773" name="Rectangle 7"/>
          <p:cNvSpPr>
            <a:spLocks noGrp="1" noChangeArrowheads="1"/>
          </p:cNvSpPr>
          <p:nvPr>
            <p:ph type="sldNum" sz="quarter" idx="5"/>
          </p:nvPr>
        </p:nvSpPr>
        <p:spPr/>
        <p:txBody>
          <a:bodyPr/>
          <a:lstStyle>
            <a:lvl1pPr defTabSz="900113" eaLnBrk="0" hangingPunct="0">
              <a:defRPr kumimoji="1" sz="1400" b="1">
                <a:solidFill>
                  <a:schemeClr val="tx1"/>
                </a:solidFill>
                <a:latin typeface="Arial" panose="020B0604020202020204" pitchFamily="34" charset="0"/>
                <a:cs typeface="Arial" panose="020B0604020202020204" pitchFamily="34" charset="0"/>
              </a:defRPr>
            </a:lvl1pPr>
            <a:lvl2pPr marL="742950" indent="-285750" defTabSz="900113" eaLnBrk="0" hangingPunct="0">
              <a:defRPr kumimoji="1" sz="1400" b="1">
                <a:solidFill>
                  <a:schemeClr val="tx1"/>
                </a:solidFill>
                <a:latin typeface="Arial" panose="020B0604020202020204" pitchFamily="34" charset="0"/>
                <a:cs typeface="Arial" panose="020B0604020202020204" pitchFamily="34" charset="0"/>
              </a:defRPr>
            </a:lvl2pPr>
            <a:lvl3pPr marL="1143000" indent="-228600" defTabSz="900113" eaLnBrk="0" hangingPunct="0">
              <a:defRPr kumimoji="1" sz="1400" b="1">
                <a:solidFill>
                  <a:schemeClr val="tx1"/>
                </a:solidFill>
                <a:latin typeface="Arial" panose="020B0604020202020204" pitchFamily="34" charset="0"/>
                <a:cs typeface="Arial" panose="020B0604020202020204" pitchFamily="34" charset="0"/>
              </a:defRPr>
            </a:lvl3pPr>
            <a:lvl4pPr marL="1600200" indent="-228600" defTabSz="900113" eaLnBrk="0" hangingPunct="0">
              <a:defRPr kumimoji="1" sz="1400" b="1">
                <a:solidFill>
                  <a:schemeClr val="tx1"/>
                </a:solidFill>
                <a:latin typeface="Arial" panose="020B0604020202020204" pitchFamily="34" charset="0"/>
                <a:cs typeface="Arial" panose="020B0604020202020204" pitchFamily="34" charset="0"/>
              </a:defRPr>
            </a:lvl4pPr>
            <a:lvl5pPr marL="2057400" indent="-228600" defTabSz="900113" eaLnBrk="0" hangingPunct="0">
              <a:defRPr kumimoji="1" sz="1400" b="1">
                <a:solidFill>
                  <a:schemeClr val="tx1"/>
                </a:solidFill>
                <a:latin typeface="Arial" panose="020B0604020202020204" pitchFamily="34" charset="0"/>
                <a:cs typeface="Arial" panose="020B0604020202020204" pitchFamily="34" charset="0"/>
              </a:defRPr>
            </a:lvl5pPr>
            <a:lvl6pPr marL="2514600" indent="-228600" defTabSz="900113"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6pPr>
            <a:lvl7pPr marL="2971800" indent="-228600" defTabSz="900113"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7pPr>
            <a:lvl8pPr marL="3429000" indent="-228600" defTabSz="900113"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8pPr>
            <a:lvl9pPr marL="3886200" indent="-228600" defTabSz="900113"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9pPr>
          </a:lstStyle>
          <a:p>
            <a:fld id="{02774509-0ADB-4ECF-B47E-0D5219AF53AA}" type="slidenum">
              <a:rPr kumimoji="0" lang="en-US" altLang="nl-NL" sz="1200" b="0">
                <a:solidFill>
                  <a:srgbClr val="00006E"/>
                </a:solidFill>
                <a:latin typeface="Calibri" panose="020F0502020204030204" pitchFamily="34" charset="0"/>
              </a:rPr>
              <a:pPr/>
              <a:t>14</a:t>
            </a:fld>
            <a:endParaRPr kumimoji="0" lang="en-US" altLang="nl-NL" sz="1200" b="0">
              <a:solidFill>
                <a:srgbClr val="00006E"/>
              </a:solidFill>
              <a:latin typeface="Calibri" panose="020F0502020204030204" pitchFamily="34" charset="0"/>
            </a:endParaRPr>
          </a:p>
        </p:txBody>
      </p:sp>
      <p:sp>
        <p:nvSpPr>
          <p:cNvPr id="111622" name="Rectangle 2"/>
          <p:cNvSpPr>
            <a:spLocks noGrp="1" noRot="1" noChangeAspect="1" noChangeArrowheads="1" noTextEdit="1"/>
          </p:cNvSpPr>
          <p:nvPr>
            <p:ph type="sldImg"/>
          </p:nvPr>
        </p:nvSpPr>
        <p:spPr>
          <a:xfrm>
            <a:off x="1258888" y="719138"/>
            <a:ext cx="4800600" cy="3600450"/>
          </a:xfrm>
          <a:ln/>
        </p:spPr>
      </p:sp>
      <p:sp>
        <p:nvSpPr>
          <p:cNvPr id="11162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endParaRPr lang="nl-NL" altLang="nl-NL"/>
          </a:p>
        </p:txBody>
      </p:sp>
    </p:spTree>
    <p:extLst>
      <p:ext uri="{BB962C8B-B14F-4D97-AF65-F5344CB8AC3E}">
        <p14:creationId xmlns:p14="http://schemas.microsoft.com/office/powerpoint/2010/main" val="5314073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ChangeArrowheads="1"/>
          </p:cNvSpPr>
          <p:nvPr>
            <p:ph type="hdr" sz="quarter"/>
          </p:nvPr>
        </p:nvSpPr>
        <p:spPr/>
        <p:txBody>
          <a:bodyPr/>
          <a:lstStyle/>
          <a:p>
            <a:pPr defTabSz="903288">
              <a:defRPr/>
            </a:pPr>
            <a:r>
              <a:rPr lang="en-US"/>
              <a:t>Minor Informatiebeveiliging </a:t>
            </a:r>
          </a:p>
        </p:txBody>
      </p:sp>
      <p:sp>
        <p:nvSpPr>
          <p:cNvPr id="35843" name="Rectangle 3"/>
          <p:cNvSpPr>
            <a:spLocks noGrp="1" noChangeArrowheads="1"/>
          </p:cNvSpPr>
          <p:nvPr>
            <p:ph type="dt" sz="quarter" idx="1"/>
          </p:nvPr>
        </p:nvSpPr>
        <p:spPr/>
        <p:txBody>
          <a:bodyPr/>
          <a:lstStyle/>
          <a:p>
            <a:pPr>
              <a:defRPr/>
            </a:pPr>
            <a:fld id="{26185E46-9ACE-4166-B1E2-9FCF89935068}" type="datetime4">
              <a:rPr lang="nl-NL"/>
              <a:pPr>
                <a:defRPr/>
              </a:pPr>
              <a:t>5 november 2019</a:t>
            </a:fld>
            <a:endParaRPr lang="en-US"/>
          </a:p>
        </p:txBody>
      </p:sp>
      <p:sp>
        <p:nvSpPr>
          <p:cNvPr id="35844" name="Rectangle 6"/>
          <p:cNvSpPr>
            <a:spLocks noGrp="1" noChangeArrowheads="1"/>
          </p:cNvSpPr>
          <p:nvPr>
            <p:ph type="ftr" sz="quarter" idx="4"/>
          </p:nvPr>
        </p:nvSpPr>
        <p:spPr/>
        <p:txBody>
          <a:bodyPr/>
          <a:lstStyle/>
          <a:p>
            <a:pPr>
              <a:defRPr/>
            </a:pPr>
            <a:r>
              <a:rPr lang="en-US"/>
              <a:t>Lectoraat Informatiebeveiliging </a:t>
            </a:r>
          </a:p>
        </p:txBody>
      </p:sp>
      <p:sp>
        <p:nvSpPr>
          <p:cNvPr id="35845" name="Rectangle 7"/>
          <p:cNvSpPr>
            <a:spLocks noGrp="1" noChangeArrowheads="1"/>
          </p:cNvSpPr>
          <p:nvPr>
            <p:ph type="sldNum" sz="quarter" idx="5"/>
          </p:nvPr>
        </p:nvSpPr>
        <p:spPr/>
        <p:txBody>
          <a:bodyPr/>
          <a:lstStyle>
            <a:lvl1pPr defTabSz="900113" eaLnBrk="0" hangingPunct="0">
              <a:defRPr kumimoji="1" sz="1400" b="1">
                <a:solidFill>
                  <a:schemeClr val="tx1"/>
                </a:solidFill>
                <a:latin typeface="Arial" panose="020B0604020202020204" pitchFamily="34" charset="0"/>
                <a:cs typeface="Arial" panose="020B0604020202020204" pitchFamily="34" charset="0"/>
              </a:defRPr>
            </a:lvl1pPr>
            <a:lvl2pPr marL="742950" indent="-285750" defTabSz="900113" eaLnBrk="0" hangingPunct="0">
              <a:defRPr kumimoji="1" sz="1400" b="1">
                <a:solidFill>
                  <a:schemeClr val="tx1"/>
                </a:solidFill>
                <a:latin typeface="Arial" panose="020B0604020202020204" pitchFamily="34" charset="0"/>
                <a:cs typeface="Arial" panose="020B0604020202020204" pitchFamily="34" charset="0"/>
              </a:defRPr>
            </a:lvl2pPr>
            <a:lvl3pPr marL="1143000" indent="-228600" defTabSz="900113" eaLnBrk="0" hangingPunct="0">
              <a:defRPr kumimoji="1" sz="1400" b="1">
                <a:solidFill>
                  <a:schemeClr val="tx1"/>
                </a:solidFill>
                <a:latin typeface="Arial" panose="020B0604020202020204" pitchFamily="34" charset="0"/>
                <a:cs typeface="Arial" panose="020B0604020202020204" pitchFamily="34" charset="0"/>
              </a:defRPr>
            </a:lvl3pPr>
            <a:lvl4pPr marL="1600200" indent="-228600" defTabSz="900113" eaLnBrk="0" hangingPunct="0">
              <a:defRPr kumimoji="1" sz="1400" b="1">
                <a:solidFill>
                  <a:schemeClr val="tx1"/>
                </a:solidFill>
                <a:latin typeface="Arial" panose="020B0604020202020204" pitchFamily="34" charset="0"/>
                <a:cs typeface="Arial" panose="020B0604020202020204" pitchFamily="34" charset="0"/>
              </a:defRPr>
            </a:lvl4pPr>
            <a:lvl5pPr marL="2057400" indent="-228600" defTabSz="900113" eaLnBrk="0" hangingPunct="0">
              <a:defRPr kumimoji="1" sz="1400" b="1">
                <a:solidFill>
                  <a:schemeClr val="tx1"/>
                </a:solidFill>
                <a:latin typeface="Arial" panose="020B0604020202020204" pitchFamily="34" charset="0"/>
                <a:cs typeface="Arial" panose="020B0604020202020204" pitchFamily="34" charset="0"/>
              </a:defRPr>
            </a:lvl5pPr>
            <a:lvl6pPr marL="2514600" indent="-228600" defTabSz="900113"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6pPr>
            <a:lvl7pPr marL="2971800" indent="-228600" defTabSz="900113"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7pPr>
            <a:lvl8pPr marL="3429000" indent="-228600" defTabSz="900113"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8pPr>
            <a:lvl9pPr marL="3886200" indent="-228600" defTabSz="900113"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9pPr>
          </a:lstStyle>
          <a:p>
            <a:fld id="{4A3F0612-4231-4BC8-A797-08235CD2C083}" type="slidenum">
              <a:rPr kumimoji="0" lang="en-US" altLang="nl-NL" sz="1200" b="0">
                <a:solidFill>
                  <a:srgbClr val="00006E"/>
                </a:solidFill>
                <a:latin typeface="Calibri" panose="020F0502020204030204" pitchFamily="34" charset="0"/>
              </a:rPr>
              <a:pPr/>
              <a:t>15</a:t>
            </a:fld>
            <a:endParaRPr kumimoji="0" lang="en-US" altLang="nl-NL" sz="1200" b="0">
              <a:solidFill>
                <a:srgbClr val="00006E"/>
              </a:solidFill>
              <a:latin typeface="Calibri" panose="020F0502020204030204" pitchFamily="34" charset="0"/>
            </a:endParaRPr>
          </a:p>
        </p:txBody>
      </p:sp>
      <p:sp>
        <p:nvSpPr>
          <p:cNvPr id="113670" name="Rectangle 2"/>
          <p:cNvSpPr>
            <a:spLocks noGrp="1" noRot="1" noChangeAspect="1" noChangeArrowheads="1" noTextEdit="1"/>
          </p:cNvSpPr>
          <p:nvPr>
            <p:ph type="sldImg"/>
          </p:nvPr>
        </p:nvSpPr>
        <p:spPr>
          <a:xfrm>
            <a:off x="1258888" y="719138"/>
            <a:ext cx="4800600" cy="3600450"/>
          </a:xfrm>
          <a:ln/>
        </p:spPr>
      </p:sp>
      <p:sp>
        <p:nvSpPr>
          <p:cNvPr id="11367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endParaRPr lang="nl-NL" altLang="nl-NL"/>
          </a:p>
        </p:txBody>
      </p:sp>
    </p:spTree>
    <p:extLst>
      <p:ext uri="{BB962C8B-B14F-4D97-AF65-F5344CB8AC3E}">
        <p14:creationId xmlns:p14="http://schemas.microsoft.com/office/powerpoint/2010/main" val="22064835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Tijdelijke aanduiding voor dia-afbeelding 1"/>
          <p:cNvSpPr>
            <a:spLocks noGrp="1" noRot="1" noChangeAspect="1" noTextEdit="1"/>
          </p:cNvSpPr>
          <p:nvPr>
            <p:ph type="sldImg"/>
          </p:nvPr>
        </p:nvSpPr>
        <p:spPr>
          <a:ln/>
        </p:spPr>
      </p:sp>
      <p:sp>
        <p:nvSpPr>
          <p:cNvPr id="114691" name="Tijdelijke aanduiding voor notities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nl-NL" altLang="nl-NL"/>
          </a:p>
        </p:txBody>
      </p:sp>
      <p:sp>
        <p:nvSpPr>
          <p:cNvPr id="76804" name="Tijdelijke aanduiding voor koptekst 3"/>
          <p:cNvSpPr>
            <a:spLocks noGrp="1"/>
          </p:cNvSpPr>
          <p:nvPr>
            <p:ph type="hdr" sz="quarter"/>
          </p:nvPr>
        </p:nvSpPr>
        <p:spPr/>
        <p:txBody>
          <a:bodyPr/>
          <a:lstStyle/>
          <a:p>
            <a:pPr>
              <a:defRPr/>
            </a:pPr>
            <a:r>
              <a:rPr lang="en-GB"/>
              <a:t>ISM </a:t>
            </a:r>
            <a:r>
              <a:rPr lang="en-GB" i="1"/>
              <a:t>I</a:t>
            </a:r>
            <a:r>
              <a:rPr lang="en-GB" sz="1400">
                <a:solidFill>
                  <a:srgbClr val="B8BA30"/>
                </a:solidFill>
              </a:rPr>
              <a:t>nformation Security Management </a:t>
            </a:r>
          </a:p>
        </p:txBody>
      </p:sp>
      <p:sp>
        <p:nvSpPr>
          <p:cNvPr id="5" name="Tijdelijke aanduiding voor datum 4"/>
          <p:cNvSpPr>
            <a:spLocks noGrp="1"/>
          </p:cNvSpPr>
          <p:nvPr>
            <p:ph type="dt" sz="quarter" idx="1"/>
          </p:nvPr>
        </p:nvSpPr>
        <p:spPr/>
        <p:txBody>
          <a:bodyPr/>
          <a:lstStyle/>
          <a:p>
            <a:pPr>
              <a:defRPr/>
            </a:pPr>
            <a:fld id="{E0BD5ED0-A4BB-4F45-84F2-38C0A1531248}" type="datetime4">
              <a:rPr lang="nl-NL" smtClean="0"/>
              <a:pPr>
                <a:defRPr/>
              </a:pPr>
              <a:t>5 november 2019</a:t>
            </a:fld>
            <a:endParaRPr lang="en-GB" dirty="0"/>
          </a:p>
        </p:txBody>
      </p:sp>
      <p:sp>
        <p:nvSpPr>
          <p:cNvPr id="6" name="Tijdelijke aanduiding voor voettekst 5"/>
          <p:cNvSpPr>
            <a:spLocks noGrp="1"/>
          </p:cNvSpPr>
          <p:nvPr>
            <p:ph type="ftr" sz="quarter" idx="4"/>
          </p:nvPr>
        </p:nvSpPr>
        <p:spPr/>
        <p:txBody>
          <a:bodyPr/>
          <a:lstStyle/>
          <a:p>
            <a:pPr>
              <a:defRPr/>
            </a:pPr>
            <a:r>
              <a:rPr lang="nl-NL"/>
              <a:t>De Haagse Hogeschool                                           Academie voor ICT &amp; Media - Zoetermeer</a:t>
            </a:r>
            <a:endParaRPr lang="en-GB"/>
          </a:p>
        </p:txBody>
      </p:sp>
      <p:sp>
        <p:nvSpPr>
          <p:cNvPr id="7" name="Tijdelijke aanduiding voor dianummer 6"/>
          <p:cNvSpPr>
            <a:spLocks noGrp="1"/>
          </p:cNvSpPr>
          <p:nvPr>
            <p:ph type="sldNum" sz="quarter" idx="5"/>
          </p:nvPr>
        </p:nvSpPr>
        <p:spPr/>
        <p:txBody>
          <a:bodyPr/>
          <a:lstStyle>
            <a:lvl1pPr defTabSz="900113" eaLnBrk="0" hangingPunct="0">
              <a:defRPr kumimoji="1" sz="1400" b="1">
                <a:solidFill>
                  <a:schemeClr val="tx1"/>
                </a:solidFill>
                <a:latin typeface="Arial" panose="020B0604020202020204" pitchFamily="34" charset="0"/>
                <a:cs typeface="Arial" panose="020B0604020202020204" pitchFamily="34" charset="0"/>
              </a:defRPr>
            </a:lvl1pPr>
            <a:lvl2pPr marL="742950" indent="-285750" defTabSz="900113" eaLnBrk="0" hangingPunct="0">
              <a:defRPr kumimoji="1" sz="1400" b="1">
                <a:solidFill>
                  <a:schemeClr val="tx1"/>
                </a:solidFill>
                <a:latin typeface="Arial" panose="020B0604020202020204" pitchFamily="34" charset="0"/>
                <a:cs typeface="Arial" panose="020B0604020202020204" pitchFamily="34" charset="0"/>
              </a:defRPr>
            </a:lvl2pPr>
            <a:lvl3pPr marL="1143000" indent="-228600" defTabSz="900113" eaLnBrk="0" hangingPunct="0">
              <a:defRPr kumimoji="1" sz="1400" b="1">
                <a:solidFill>
                  <a:schemeClr val="tx1"/>
                </a:solidFill>
                <a:latin typeface="Arial" panose="020B0604020202020204" pitchFamily="34" charset="0"/>
                <a:cs typeface="Arial" panose="020B0604020202020204" pitchFamily="34" charset="0"/>
              </a:defRPr>
            </a:lvl3pPr>
            <a:lvl4pPr marL="1600200" indent="-228600" defTabSz="900113" eaLnBrk="0" hangingPunct="0">
              <a:defRPr kumimoji="1" sz="1400" b="1">
                <a:solidFill>
                  <a:schemeClr val="tx1"/>
                </a:solidFill>
                <a:latin typeface="Arial" panose="020B0604020202020204" pitchFamily="34" charset="0"/>
                <a:cs typeface="Arial" panose="020B0604020202020204" pitchFamily="34" charset="0"/>
              </a:defRPr>
            </a:lvl4pPr>
            <a:lvl5pPr marL="2057400" indent="-228600" defTabSz="900113" eaLnBrk="0" hangingPunct="0">
              <a:defRPr kumimoji="1" sz="1400" b="1">
                <a:solidFill>
                  <a:schemeClr val="tx1"/>
                </a:solidFill>
                <a:latin typeface="Arial" panose="020B0604020202020204" pitchFamily="34" charset="0"/>
                <a:cs typeface="Arial" panose="020B0604020202020204" pitchFamily="34" charset="0"/>
              </a:defRPr>
            </a:lvl5pPr>
            <a:lvl6pPr marL="2514600" indent="-228600" defTabSz="900113"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6pPr>
            <a:lvl7pPr marL="2971800" indent="-228600" defTabSz="900113"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7pPr>
            <a:lvl8pPr marL="3429000" indent="-228600" defTabSz="900113"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8pPr>
            <a:lvl9pPr marL="3886200" indent="-228600" defTabSz="900113"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9pPr>
          </a:lstStyle>
          <a:p>
            <a:fld id="{942FE4B6-50B0-4607-8A3A-363799D69474}" type="slidenum">
              <a:rPr kumimoji="0" lang="en-GB" altLang="nl-NL" sz="1200" b="0">
                <a:solidFill>
                  <a:srgbClr val="00006E"/>
                </a:solidFill>
                <a:latin typeface="Calibri" panose="020F0502020204030204" pitchFamily="34" charset="0"/>
              </a:rPr>
              <a:pPr/>
              <a:t>16</a:t>
            </a:fld>
            <a:endParaRPr kumimoji="0" lang="en-GB" altLang="nl-NL" sz="1200" b="0">
              <a:solidFill>
                <a:srgbClr val="00006E"/>
              </a:solidFill>
              <a:latin typeface="Calibri" panose="020F0502020204030204" pitchFamily="34" charset="0"/>
            </a:endParaRPr>
          </a:p>
        </p:txBody>
      </p:sp>
    </p:spTree>
    <p:extLst>
      <p:ext uri="{BB962C8B-B14F-4D97-AF65-F5344CB8AC3E}">
        <p14:creationId xmlns:p14="http://schemas.microsoft.com/office/powerpoint/2010/main" val="9845545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ChangeArrowheads="1"/>
          </p:cNvSpPr>
          <p:nvPr>
            <p:ph type="hdr" sz="quarter"/>
          </p:nvPr>
        </p:nvSpPr>
        <p:spPr/>
        <p:txBody>
          <a:bodyPr/>
          <a:lstStyle/>
          <a:p>
            <a:pPr defTabSz="903288">
              <a:defRPr/>
            </a:pPr>
            <a:r>
              <a:rPr lang="en-US"/>
              <a:t>Minor Informatiebeveiliging </a:t>
            </a:r>
          </a:p>
        </p:txBody>
      </p:sp>
      <p:sp>
        <p:nvSpPr>
          <p:cNvPr id="37891" name="Rectangle 3"/>
          <p:cNvSpPr>
            <a:spLocks noGrp="1" noChangeArrowheads="1"/>
          </p:cNvSpPr>
          <p:nvPr>
            <p:ph type="dt" sz="quarter" idx="1"/>
          </p:nvPr>
        </p:nvSpPr>
        <p:spPr/>
        <p:txBody>
          <a:bodyPr/>
          <a:lstStyle/>
          <a:p>
            <a:pPr>
              <a:defRPr/>
            </a:pPr>
            <a:fld id="{7D298B4D-82C5-4279-A766-08982B0BCD5A}" type="datetime4">
              <a:rPr lang="nl-NL"/>
              <a:pPr>
                <a:defRPr/>
              </a:pPr>
              <a:t>5 november 2019</a:t>
            </a:fld>
            <a:endParaRPr lang="en-US"/>
          </a:p>
        </p:txBody>
      </p:sp>
      <p:sp>
        <p:nvSpPr>
          <p:cNvPr id="37892" name="Rectangle 6"/>
          <p:cNvSpPr>
            <a:spLocks noGrp="1" noChangeArrowheads="1"/>
          </p:cNvSpPr>
          <p:nvPr>
            <p:ph type="ftr" sz="quarter" idx="4"/>
          </p:nvPr>
        </p:nvSpPr>
        <p:spPr/>
        <p:txBody>
          <a:bodyPr/>
          <a:lstStyle/>
          <a:p>
            <a:pPr>
              <a:defRPr/>
            </a:pPr>
            <a:r>
              <a:rPr lang="en-US"/>
              <a:t>Lectoraat Informatiebeveiliging </a:t>
            </a:r>
          </a:p>
        </p:txBody>
      </p:sp>
      <p:sp>
        <p:nvSpPr>
          <p:cNvPr id="37893" name="Rectangle 7"/>
          <p:cNvSpPr>
            <a:spLocks noGrp="1" noChangeArrowheads="1"/>
          </p:cNvSpPr>
          <p:nvPr>
            <p:ph type="sldNum" sz="quarter" idx="5"/>
          </p:nvPr>
        </p:nvSpPr>
        <p:spPr/>
        <p:txBody>
          <a:bodyPr/>
          <a:lstStyle>
            <a:lvl1pPr defTabSz="900113" eaLnBrk="0" hangingPunct="0">
              <a:defRPr kumimoji="1" sz="1400" b="1">
                <a:solidFill>
                  <a:schemeClr val="tx1"/>
                </a:solidFill>
                <a:latin typeface="Arial" panose="020B0604020202020204" pitchFamily="34" charset="0"/>
                <a:cs typeface="Arial" panose="020B0604020202020204" pitchFamily="34" charset="0"/>
              </a:defRPr>
            </a:lvl1pPr>
            <a:lvl2pPr marL="742950" indent="-285750" defTabSz="900113" eaLnBrk="0" hangingPunct="0">
              <a:defRPr kumimoji="1" sz="1400" b="1">
                <a:solidFill>
                  <a:schemeClr val="tx1"/>
                </a:solidFill>
                <a:latin typeface="Arial" panose="020B0604020202020204" pitchFamily="34" charset="0"/>
                <a:cs typeface="Arial" panose="020B0604020202020204" pitchFamily="34" charset="0"/>
              </a:defRPr>
            </a:lvl2pPr>
            <a:lvl3pPr marL="1143000" indent="-228600" defTabSz="900113" eaLnBrk="0" hangingPunct="0">
              <a:defRPr kumimoji="1" sz="1400" b="1">
                <a:solidFill>
                  <a:schemeClr val="tx1"/>
                </a:solidFill>
                <a:latin typeface="Arial" panose="020B0604020202020204" pitchFamily="34" charset="0"/>
                <a:cs typeface="Arial" panose="020B0604020202020204" pitchFamily="34" charset="0"/>
              </a:defRPr>
            </a:lvl3pPr>
            <a:lvl4pPr marL="1600200" indent="-228600" defTabSz="900113" eaLnBrk="0" hangingPunct="0">
              <a:defRPr kumimoji="1" sz="1400" b="1">
                <a:solidFill>
                  <a:schemeClr val="tx1"/>
                </a:solidFill>
                <a:latin typeface="Arial" panose="020B0604020202020204" pitchFamily="34" charset="0"/>
                <a:cs typeface="Arial" panose="020B0604020202020204" pitchFamily="34" charset="0"/>
              </a:defRPr>
            </a:lvl4pPr>
            <a:lvl5pPr marL="2057400" indent="-228600" defTabSz="900113" eaLnBrk="0" hangingPunct="0">
              <a:defRPr kumimoji="1" sz="1400" b="1">
                <a:solidFill>
                  <a:schemeClr val="tx1"/>
                </a:solidFill>
                <a:latin typeface="Arial" panose="020B0604020202020204" pitchFamily="34" charset="0"/>
                <a:cs typeface="Arial" panose="020B0604020202020204" pitchFamily="34" charset="0"/>
              </a:defRPr>
            </a:lvl5pPr>
            <a:lvl6pPr marL="2514600" indent="-228600" defTabSz="900113"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6pPr>
            <a:lvl7pPr marL="2971800" indent="-228600" defTabSz="900113"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7pPr>
            <a:lvl8pPr marL="3429000" indent="-228600" defTabSz="900113"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8pPr>
            <a:lvl9pPr marL="3886200" indent="-228600" defTabSz="900113"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9pPr>
          </a:lstStyle>
          <a:p>
            <a:fld id="{A3CB49E6-2C16-4E5A-BBE1-F196105B0A98}" type="slidenum">
              <a:rPr kumimoji="0" lang="en-US" altLang="nl-NL" sz="1200" b="0">
                <a:solidFill>
                  <a:srgbClr val="00006E"/>
                </a:solidFill>
                <a:latin typeface="Calibri" panose="020F0502020204030204" pitchFamily="34" charset="0"/>
              </a:rPr>
              <a:pPr/>
              <a:t>17</a:t>
            </a:fld>
            <a:endParaRPr kumimoji="0" lang="en-US" altLang="nl-NL" sz="1200" b="0">
              <a:solidFill>
                <a:srgbClr val="00006E"/>
              </a:solidFill>
              <a:latin typeface="Calibri" panose="020F0502020204030204" pitchFamily="34" charset="0"/>
            </a:endParaRPr>
          </a:p>
        </p:txBody>
      </p:sp>
      <p:sp>
        <p:nvSpPr>
          <p:cNvPr id="115718" name="Rectangle 2"/>
          <p:cNvSpPr>
            <a:spLocks noGrp="1" noRot="1" noChangeAspect="1" noChangeArrowheads="1" noTextEdit="1"/>
          </p:cNvSpPr>
          <p:nvPr>
            <p:ph type="sldImg"/>
          </p:nvPr>
        </p:nvSpPr>
        <p:spPr>
          <a:xfrm>
            <a:off x="1258888" y="719138"/>
            <a:ext cx="4800600" cy="3600450"/>
          </a:xfrm>
          <a:ln/>
        </p:spPr>
      </p:sp>
      <p:sp>
        <p:nvSpPr>
          <p:cNvPr id="1157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endParaRPr lang="nl-NL" altLang="nl-NL"/>
          </a:p>
        </p:txBody>
      </p:sp>
    </p:spTree>
    <p:extLst>
      <p:ext uri="{BB962C8B-B14F-4D97-AF65-F5344CB8AC3E}">
        <p14:creationId xmlns:p14="http://schemas.microsoft.com/office/powerpoint/2010/main" val="35796064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ChangeArrowheads="1"/>
          </p:cNvSpPr>
          <p:nvPr>
            <p:ph type="hdr" sz="quarter"/>
          </p:nvPr>
        </p:nvSpPr>
        <p:spPr/>
        <p:txBody>
          <a:bodyPr/>
          <a:lstStyle/>
          <a:p>
            <a:pPr defTabSz="903288">
              <a:defRPr/>
            </a:pPr>
            <a:r>
              <a:rPr lang="en-US"/>
              <a:t>Minor Informatiebeveiliging </a:t>
            </a:r>
          </a:p>
        </p:txBody>
      </p:sp>
      <p:sp>
        <p:nvSpPr>
          <p:cNvPr id="38915" name="Rectangle 3"/>
          <p:cNvSpPr>
            <a:spLocks noGrp="1" noChangeArrowheads="1"/>
          </p:cNvSpPr>
          <p:nvPr>
            <p:ph type="dt" sz="quarter" idx="1"/>
          </p:nvPr>
        </p:nvSpPr>
        <p:spPr/>
        <p:txBody>
          <a:bodyPr/>
          <a:lstStyle/>
          <a:p>
            <a:pPr>
              <a:defRPr/>
            </a:pPr>
            <a:fld id="{55751C13-DE77-41EE-9DAB-97D2C82F71AB}" type="datetime4">
              <a:rPr lang="nl-NL"/>
              <a:pPr>
                <a:defRPr/>
              </a:pPr>
              <a:t>5 november 2019</a:t>
            </a:fld>
            <a:endParaRPr lang="en-US"/>
          </a:p>
        </p:txBody>
      </p:sp>
      <p:sp>
        <p:nvSpPr>
          <p:cNvPr id="38916" name="Rectangle 6"/>
          <p:cNvSpPr>
            <a:spLocks noGrp="1" noChangeArrowheads="1"/>
          </p:cNvSpPr>
          <p:nvPr>
            <p:ph type="ftr" sz="quarter" idx="4"/>
          </p:nvPr>
        </p:nvSpPr>
        <p:spPr/>
        <p:txBody>
          <a:bodyPr/>
          <a:lstStyle/>
          <a:p>
            <a:pPr>
              <a:defRPr/>
            </a:pPr>
            <a:r>
              <a:rPr lang="en-US"/>
              <a:t>Lectoraat Informatiebeveiliging </a:t>
            </a:r>
          </a:p>
        </p:txBody>
      </p:sp>
      <p:sp>
        <p:nvSpPr>
          <p:cNvPr id="38917" name="Rectangle 7"/>
          <p:cNvSpPr>
            <a:spLocks noGrp="1" noChangeArrowheads="1"/>
          </p:cNvSpPr>
          <p:nvPr>
            <p:ph type="sldNum" sz="quarter" idx="5"/>
          </p:nvPr>
        </p:nvSpPr>
        <p:spPr/>
        <p:txBody>
          <a:bodyPr/>
          <a:lstStyle>
            <a:lvl1pPr defTabSz="900113" eaLnBrk="0" hangingPunct="0">
              <a:defRPr kumimoji="1" sz="1400" b="1">
                <a:solidFill>
                  <a:schemeClr val="tx1"/>
                </a:solidFill>
                <a:latin typeface="Arial" panose="020B0604020202020204" pitchFamily="34" charset="0"/>
                <a:cs typeface="Arial" panose="020B0604020202020204" pitchFamily="34" charset="0"/>
              </a:defRPr>
            </a:lvl1pPr>
            <a:lvl2pPr marL="742950" indent="-285750" defTabSz="900113" eaLnBrk="0" hangingPunct="0">
              <a:defRPr kumimoji="1" sz="1400" b="1">
                <a:solidFill>
                  <a:schemeClr val="tx1"/>
                </a:solidFill>
                <a:latin typeface="Arial" panose="020B0604020202020204" pitchFamily="34" charset="0"/>
                <a:cs typeface="Arial" panose="020B0604020202020204" pitchFamily="34" charset="0"/>
              </a:defRPr>
            </a:lvl2pPr>
            <a:lvl3pPr marL="1143000" indent="-228600" defTabSz="900113" eaLnBrk="0" hangingPunct="0">
              <a:defRPr kumimoji="1" sz="1400" b="1">
                <a:solidFill>
                  <a:schemeClr val="tx1"/>
                </a:solidFill>
                <a:latin typeface="Arial" panose="020B0604020202020204" pitchFamily="34" charset="0"/>
                <a:cs typeface="Arial" panose="020B0604020202020204" pitchFamily="34" charset="0"/>
              </a:defRPr>
            </a:lvl3pPr>
            <a:lvl4pPr marL="1600200" indent="-228600" defTabSz="900113" eaLnBrk="0" hangingPunct="0">
              <a:defRPr kumimoji="1" sz="1400" b="1">
                <a:solidFill>
                  <a:schemeClr val="tx1"/>
                </a:solidFill>
                <a:latin typeface="Arial" panose="020B0604020202020204" pitchFamily="34" charset="0"/>
                <a:cs typeface="Arial" panose="020B0604020202020204" pitchFamily="34" charset="0"/>
              </a:defRPr>
            </a:lvl4pPr>
            <a:lvl5pPr marL="2057400" indent="-228600" defTabSz="900113" eaLnBrk="0" hangingPunct="0">
              <a:defRPr kumimoji="1" sz="1400" b="1">
                <a:solidFill>
                  <a:schemeClr val="tx1"/>
                </a:solidFill>
                <a:latin typeface="Arial" panose="020B0604020202020204" pitchFamily="34" charset="0"/>
                <a:cs typeface="Arial" panose="020B0604020202020204" pitchFamily="34" charset="0"/>
              </a:defRPr>
            </a:lvl5pPr>
            <a:lvl6pPr marL="2514600" indent="-228600" defTabSz="900113"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6pPr>
            <a:lvl7pPr marL="2971800" indent="-228600" defTabSz="900113"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7pPr>
            <a:lvl8pPr marL="3429000" indent="-228600" defTabSz="900113"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8pPr>
            <a:lvl9pPr marL="3886200" indent="-228600" defTabSz="900113"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9pPr>
          </a:lstStyle>
          <a:p>
            <a:fld id="{970DBDA1-B6C1-472D-BCB2-AF5B6AB82AB3}" type="slidenum">
              <a:rPr kumimoji="0" lang="en-US" altLang="nl-NL" sz="1200" b="0">
                <a:solidFill>
                  <a:srgbClr val="00006E"/>
                </a:solidFill>
                <a:latin typeface="Calibri" panose="020F0502020204030204" pitchFamily="34" charset="0"/>
              </a:rPr>
              <a:pPr/>
              <a:t>18</a:t>
            </a:fld>
            <a:endParaRPr kumimoji="0" lang="en-US" altLang="nl-NL" sz="1200" b="0">
              <a:solidFill>
                <a:srgbClr val="00006E"/>
              </a:solidFill>
              <a:latin typeface="Calibri" panose="020F0502020204030204" pitchFamily="34" charset="0"/>
            </a:endParaRPr>
          </a:p>
        </p:txBody>
      </p:sp>
      <p:sp>
        <p:nvSpPr>
          <p:cNvPr id="116742" name="Rectangle 2"/>
          <p:cNvSpPr>
            <a:spLocks noGrp="1" noRot="1" noChangeAspect="1" noChangeArrowheads="1" noTextEdit="1"/>
          </p:cNvSpPr>
          <p:nvPr>
            <p:ph type="sldImg"/>
          </p:nvPr>
        </p:nvSpPr>
        <p:spPr>
          <a:xfrm>
            <a:off x="1258888" y="719138"/>
            <a:ext cx="4800600" cy="3600450"/>
          </a:xfrm>
          <a:ln/>
        </p:spPr>
      </p:sp>
      <p:sp>
        <p:nvSpPr>
          <p:cNvPr id="11674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endParaRPr lang="nl-NL" altLang="nl-NL"/>
          </a:p>
        </p:txBody>
      </p:sp>
    </p:spTree>
    <p:extLst>
      <p:ext uri="{BB962C8B-B14F-4D97-AF65-F5344CB8AC3E}">
        <p14:creationId xmlns:p14="http://schemas.microsoft.com/office/powerpoint/2010/main" val="9450590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hdr" sz="quarter"/>
          </p:nvPr>
        </p:nvSpPr>
        <p:spPr/>
        <p:txBody>
          <a:bodyPr/>
          <a:lstStyle/>
          <a:p>
            <a:pPr defTabSz="903288">
              <a:defRPr/>
            </a:pPr>
            <a:r>
              <a:rPr lang="en-US"/>
              <a:t>Minor Informatiebeveiliging </a:t>
            </a:r>
          </a:p>
        </p:txBody>
      </p:sp>
      <p:sp>
        <p:nvSpPr>
          <p:cNvPr id="48131" name="Rectangle 3"/>
          <p:cNvSpPr>
            <a:spLocks noGrp="1" noChangeArrowheads="1"/>
          </p:cNvSpPr>
          <p:nvPr>
            <p:ph type="dt" sz="quarter" idx="1"/>
          </p:nvPr>
        </p:nvSpPr>
        <p:spPr/>
        <p:txBody>
          <a:bodyPr/>
          <a:lstStyle/>
          <a:p>
            <a:pPr>
              <a:defRPr/>
            </a:pPr>
            <a:fld id="{61B8FAE5-F09A-4828-A937-3DA407D23DB7}" type="datetime4">
              <a:rPr lang="nl-NL"/>
              <a:pPr>
                <a:defRPr/>
              </a:pPr>
              <a:t>5 november 2019</a:t>
            </a:fld>
            <a:endParaRPr lang="en-US"/>
          </a:p>
        </p:txBody>
      </p:sp>
      <p:sp>
        <p:nvSpPr>
          <p:cNvPr id="48132" name="Rectangle 6"/>
          <p:cNvSpPr>
            <a:spLocks noGrp="1" noChangeArrowheads="1"/>
          </p:cNvSpPr>
          <p:nvPr>
            <p:ph type="ftr" sz="quarter" idx="4"/>
          </p:nvPr>
        </p:nvSpPr>
        <p:spPr/>
        <p:txBody>
          <a:bodyPr/>
          <a:lstStyle/>
          <a:p>
            <a:pPr>
              <a:defRPr/>
            </a:pPr>
            <a:r>
              <a:rPr lang="en-US"/>
              <a:t>Lectoraat Informatiebeveiliging </a:t>
            </a:r>
          </a:p>
        </p:txBody>
      </p:sp>
      <p:sp>
        <p:nvSpPr>
          <p:cNvPr id="48133" name="Rectangle 7"/>
          <p:cNvSpPr>
            <a:spLocks noGrp="1" noChangeArrowheads="1"/>
          </p:cNvSpPr>
          <p:nvPr>
            <p:ph type="sldNum" sz="quarter" idx="5"/>
          </p:nvPr>
        </p:nvSpPr>
        <p:spPr/>
        <p:txBody>
          <a:bodyPr/>
          <a:lstStyle>
            <a:lvl1pPr defTabSz="900113" eaLnBrk="0" hangingPunct="0">
              <a:defRPr kumimoji="1" sz="1400" b="1">
                <a:solidFill>
                  <a:schemeClr val="tx1"/>
                </a:solidFill>
                <a:latin typeface="Arial" panose="020B0604020202020204" pitchFamily="34" charset="0"/>
                <a:cs typeface="Arial" panose="020B0604020202020204" pitchFamily="34" charset="0"/>
              </a:defRPr>
            </a:lvl1pPr>
            <a:lvl2pPr marL="742950" indent="-285750" defTabSz="900113" eaLnBrk="0" hangingPunct="0">
              <a:defRPr kumimoji="1" sz="1400" b="1">
                <a:solidFill>
                  <a:schemeClr val="tx1"/>
                </a:solidFill>
                <a:latin typeface="Arial" panose="020B0604020202020204" pitchFamily="34" charset="0"/>
                <a:cs typeface="Arial" panose="020B0604020202020204" pitchFamily="34" charset="0"/>
              </a:defRPr>
            </a:lvl2pPr>
            <a:lvl3pPr marL="1143000" indent="-228600" defTabSz="900113" eaLnBrk="0" hangingPunct="0">
              <a:defRPr kumimoji="1" sz="1400" b="1">
                <a:solidFill>
                  <a:schemeClr val="tx1"/>
                </a:solidFill>
                <a:latin typeface="Arial" panose="020B0604020202020204" pitchFamily="34" charset="0"/>
                <a:cs typeface="Arial" panose="020B0604020202020204" pitchFamily="34" charset="0"/>
              </a:defRPr>
            </a:lvl3pPr>
            <a:lvl4pPr marL="1600200" indent="-228600" defTabSz="900113" eaLnBrk="0" hangingPunct="0">
              <a:defRPr kumimoji="1" sz="1400" b="1">
                <a:solidFill>
                  <a:schemeClr val="tx1"/>
                </a:solidFill>
                <a:latin typeface="Arial" panose="020B0604020202020204" pitchFamily="34" charset="0"/>
                <a:cs typeface="Arial" panose="020B0604020202020204" pitchFamily="34" charset="0"/>
              </a:defRPr>
            </a:lvl4pPr>
            <a:lvl5pPr marL="2057400" indent="-228600" defTabSz="900113" eaLnBrk="0" hangingPunct="0">
              <a:defRPr kumimoji="1" sz="1400" b="1">
                <a:solidFill>
                  <a:schemeClr val="tx1"/>
                </a:solidFill>
                <a:latin typeface="Arial" panose="020B0604020202020204" pitchFamily="34" charset="0"/>
                <a:cs typeface="Arial" panose="020B0604020202020204" pitchFamily="34" charset="0"/>
              </a:defRPr>
            </a:lvl5pPr>
            <a:lvl6pPr marL="2514600" indent="-228600" defTabSz="900113"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6pPr>
            <a:lvl7pPr marL="2971800" indent="-228600" defTabSz="900113"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7pPr>
            <a:lvl8pPr marL="3429000" indent="-228600" defTabSz="900113"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8pPr>
            <a:lvl9pPr marL="3886200" indent="-228600" defTabSz="900113"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9pPr>
          </a:lstStyle>
          <a:p>
            <a:fld id="{C1FEE442-5510-4172-996E-1CFB35A9A7D0}" type="slidenum">
              <a:rPr kumimoji="0" lang="en-US" altLang="nl-NL" sz="1200" b="0">
                <a:solidFill>
                  <a:srgbClr val="00006E"/>
                </a:solidFill>
                <a:latin typeface="Calibri" panose="020F0502020204030204" pitchFamily="34" charset="0"/>
              </a:rPr>
              <a:pPr/>
              <a:t>19</a:t>
            </a:fld>
            <a:endParaRPr kumimoji="0" lang="en-US" altLang="nl-NL" sz="1200" b="0">
              <a:solidFill>
                <a:srgbClr val="00006E"/>
              </a:solidFill>
              <a:latin typeface="Calibri" panose="020F0502020204030204" pitchFamily="34" charset="0"/>
            </a:endParaRPr>
          </a:p>
        </p:txBody>
      </p:sp>
      <p:sp>
        <p:nvSpPr>
          <p:cNvPr id="120838" name="Rectangle 2"/>
          <p:cNvSpPr>
            <a:spLocks noGrp="1" noRot="1" noChangeAspect="1" noChangeArrowheads="1" noTextEdit="1"/>
          </p:cNvSpPr>
          <p:nvPr>
            <p:ph type="sldImg"/>
          </p:nvPr>
        </p:nvSpPr>
        <p:spPr>
          <a:xfrm>
            <a:off x="1258888" y="719138"/>
            <a:ext cx="4800600" cy="3600450"/>
          </a:xfrm>
          <a:ln/>
        </p:spPr>
      </p:sp>
      <p:sp>
        <p:nvSpPr>
          <p:cNvPr id="12083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endParaRPr lang="nl-NL" altLang="nl-NL"/>
          </a:p>
        </p:txBody>
      </p:sp>
    </p:spTree>
    <p:extLst>
      <p:ext uri="{BB962C8B-B14F-4D97-AF65-F5344CB8AC3E}">
        <p14:creationId xmlns:p14="http://schemas.microsoft.com/office/powerpoint/2010/main" val="18653720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hdr" sz="quarter"/>
          </p:nvPr>
        </p:nvSpPr>
        <p:spPr/>
        <p:txBody>
          <a:bodyPr/>
          <a:lstStyle/>
          <a:p>
            <a:pPr defTabSz="903288">
              <a:defRPr/>
            </a:pPr>
            <a:r>
              <a:rPr lang="en-US"/>
              <a:t>Minor Informatiebeveiliging </a:t>
            </a:r>
          </a:p>
        </p:txBody>
      </p:sp>
      <p:sp>
        <p:nvSpPr>
          <p:cNvPr id="5" name="Rectangle 3"/>
          <p:cNvSpPr>
            <a:spLocks noGrp="1" noChangeArrowheads="1"/>
          </p:cNvSpPr>
          <p:nvPr>
            <p:ph type="dt" sz="quarter" idx="1"/>
          </p:nvPr>
        </p:nvSpPr>
        <p:spPr/>
        <p:txBody>
          <a:bodyPr/>
          <a:lstStyle/>
          <a:p>
            <a:pPr>
              <a:defRPr/>
            </a:pPr>
            <a:fld id="{DB2BE176-7C19-4EE0-9D79-5C27BBF1EDF3}" type="datetime4">
              <a:rPr lang="nl-NL"/>
              <a:pPr>
                <a:defRPr/>
              </a:pPr>
              <a:t>5 november 2019</a:t>
            </a:fld>
            <a:endParaRPr lang="en-US"/>
          </a:p>
        </p:txBody>
      </p:sp>
      <p:sp>
        <p:nvSpPr>
          <p:cNvPr id="6" name="Rectangle 6"/>
          <p:cNvSpPr>
            <a:spLocks noGrp="1" noChangeArrowheads="1"/>
          </p:cNvSpPr>
          <p:nvPr>
            <p:ph type="ftr" sz="quarter" idx="4"/>
          </p:nvPr>
        </p:nvSpPr>
        <p:spPr/>
        <p:txBody>
          <a:bodyPr/>
          <a:lstStyle/>
          <a:p>
            <a:pPr>
              <a:defRPr/>
            </a:pPr>
            <a:r>
              <a:rPr lang="en-US"/>
              <a:t>Lectoraat Informatiebeveiliging </a:t>
            </a:r>
          </a:p>
        </p:txBody>
      </p:sp>
      <p:sp>
        <p:nvSpPr>
          <p:cNvPr id="7" name="Rectangle 7"/>
          <p:cNvSpPr>
            <a:spLocks noGrp="1" noChangeArrowheads="1"/>
          </p:cNvSpPr>
          <p:nvPr>
            <p:ph type="sldNum" sz="quarter" idx="5"/>
          </p:nvPr>
        </p:nvSpPr>
        <p:spPr/>
        <p:txBody>
          <a:bodyPr/>
          <a:lstStyle>
            <a:lvl1pPr defTabSz="900113" eaLnBrk="0" hangingPunct="0">
              <a:defRPr kumimoji="1" sz="1400" b="1">
                <a:solidFill>
                  <a:schemeClr val="tx1"/>
                </a:solidFill>
                <a:latin typeface="Arial" panose="020B0604020202020204" pitchFamily="34" charset="0"/>
                <a:cs typeface="Arial" panose="020B0604020202020204" pitchFamily="34" charset="0"/>
              </a:defRPr>
            </a:lvl1pPr>
            <a:lvl2pPr marL="742950" indent="-285750" defTabSz="900113" eaLnBrk="0" hangingPunct="0">
              <a:defRPr kumimoji="1" sz="1400" b="1">
                <a:solidFill>
                  <a:schemeClr val="tx1"/>
                </a:solidFill>
                <a:latin typeface="Arial" panose="020B0604020202020204" pitchFamily="34" charset="0"/>
                <a:cs typeface="Arial" panose="020B0604020202020204" pitchFamily="34" charset="0"/>
              </a:defRPr>
            </a:lvl2pPr>
            <a:lvl3pPr marL="1143000" indent="-228600" defTabSz="900113" eaLnBrk="0" hangingPunct="0">
              <a:defRPr kumimoji="1" sz="1400" b="1">
                <a:solidFill>
                  <a:schemeClr val="tx1"/>
                </a:solidFill>
                <a:latin typeface="Arial" panose="020B0604020202020204" pitchFamily="34" charset="0"/>
                <a:cs typeface="Arial" panose="020B0604020202020204" pitchFamily="34" charset="0"/>
              </a:defRPr>
            </a:lvl3pPr>
            <a:lvl4pPr marL="1600200" indent="-228600" defTabSz="900113" eaLnBrk="0" hangingPunct="0">
              <a:defRPr kumimoji="1" sz="1400" b="1">
                <a:solidFill>
                  <a:schemeClr val="tx1"/>
                </a:solidFill>
                <a:latin typeface="Arial" panose="020B0604020202020204" pitchFamily="34" charset="0"/>
                <a:cs typeface="Arial" panose="020B0604020202020204" pitchFamily="34" charset="0"/>
              </a:defRPr>
            </a:lvl4pPr>
            <a:lvl5pPr marL="2057400" indent="-228600" defTabSz="900113" eaLnBrk="0" hangingPunct="0">
              <a:defRPr kumimoji="1" sz="1400" b="1">
                <a:solidFill>
                  <a:schemeClr val="tx1"/>
                </a:solidFill>
                <a:latin typeface="Arial" panose="020B0604020202020204" pitchFamily="34" charset="0"/>
                <a:cs typeface="Arial" panose="020B0604020202020204" pitchFamily="34" charset="0"/>
              </a:defRPr>
            </a:lvl5pPr>
            <a:lvl6pPr marL="2514600" indent="-228600" defTabSz="900113"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6pPr>
            <a:lvl7pPr marL="2971800" indent="-228600" defTabSz="900113"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7pPr>
            <a:lvl8pPr marL="3429000" indent="-228600" defTabSz="900113"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8pPr>
            <a:lvl9pPr marL="3886200" indent="-228600" defTabSz="900113"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9pPr>
          </a:lstStyle>
          <a:p>
            <a:fld id="{32E3D160-0B4E-4025-8997-3F98E2118332}" type="slidenum">
              <a:rPr kumimoji="0" lang="en-US" altLang="nl-NL" sz="1200" b="0">
                <a:solidFill>
                  <a:srgbClr val="00006E"/>
                </a:solidFill>
                <a:latin typeface="Calibri" panose="020F0502020204030204" pitchFamily="34" charset="0"/>
              </a:rPr>
              <a:pPr/>
              <a:t>20</a:t>
            </a:fld>
            <a:endParaRPr kumimoji="0" lang="en-US" altLang="nl-NL" sz="1200" b="0">
              <a:solidFill>
                <a:srgbClr val="00006E"/>
              </a:solidFill>
              <a:latin typeface="Calibri" panose="020F0502020204030204" pitchFamily="34" charset="0"/>
            </a:endParaRPr>
          </a:p>
        </p:txBody>
      </p:sp>
      <p:sp>
        <p:nvSpPr>
          <p:cNvPr id="107526" name="Rectangle 2"/>
          <p:cNvSpPr>
            <a:spLocks noGrp="1" noRot="1" noChangeAspect="1" noChangeArrowheads="1" noTextEdit="1"/>
          </p:cNvSpPr>
          <p:nvPr>
            <p:ph type="sldImg"/>
          </p:nvPr>
        </p:nvSpPr>
        <p:spPr>
          <a:xfrm>
            <a:off x="1258888" y="720725"/>
            <a:ext cx="4800600" cy="3600450"/>
          </a:xfrm>
          <a:ln/>
        </p:spPr>
      </p:sp>
      <p:sp>
        <p:nvSpPr>
          <p:cNvPr id="10752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nl-NL" altLang="nl-NL"/>
          </a:p>
        </p:txBody>
      </p:sp>
    </p:spTree>
    <p:extLst>
      <p:ext uri="{BB962C8B-B14F-4D97-AF65-F5344CB8AC3E}">
        <p14:creationId xmlns:p14="http://schemas.microsoft.com/office/powerpoint/2010/main" val="22676919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Tijdelijke aanduiding voor dia-afbeelding 1"/>
          <p:cNvSpPr>
            <a:spLocks noGrp="1" noRot="1" noChangeAspect="1" noTextEdit="1"/>
          </p:cNvSpPr>
          <p:nvPr>
            <p:ph type="sldImg"/>
          </p:nvPr>
        </p:nvSpPr>
        <p:spPr>
          <a:ln/>
        </p:spPr>
      </p:sp>
      <p:sp>
        <p:nvSpPr>
          <p:cNvPr id="118787" name="Tijdelijke aanduiding voor notities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nl-NL" altLang="nl-NL"/>
          </a:p>
        </p:txBody>
      </p:sp>
      <p:sp>
        <p:nvSpPr>
          <p:cNvPr id="58372" name="Tijdelijke aanduiding voor koptekst 3"/>
          <p:cNvSpPr>
            <a:spLocks noGrp="1"/>
          </p:cNvSpPr>
          <p:nvPr>
            <p:ph type="hdr" sz="quarter"/>
          </p:nvPr>
        </p:nvSpPr>
        <p:spPr/>
        <p:txBody>
          <a:bodyPr/>
          <a:lstStyle/>
          <a:p>
            <a:pPr>
              <a:defRPr/>
            </a:pPr>
            <a:r>
              <a:rPr lang="en-GB"/>
              <a:t>ISM </a:t>
            </a:r>
            <a:r>
              <a:rPr lang="en-GB" i="1"/>
              <a:t>I</a:t>
            </a:r>
            <a:r>
              <a:rPr lang="en-GB" sz="1400">
                <a:solidFill>
                  <a:srgbClr val="B8BA30"/>
                </a:solidFill>
              </a:rPr>
              <a:t>nformation Security Management </a:t>
            </a:r>
          </a:p>
        </p:txBody>
      </p:sp>
      <p:sp>
        <p:nvSpPr>
          <p:cNvPr id="5" name="Tijdelijke aanduiding voor datum 4"/>
          <p:cNvSpPr>
            <a:spLocks noGrp="1"/>
          </p:cNvSpPr>
          <p:nvPr>
            <p:ph type="dt" sz="quarter" idx="1"/>
          </p:nvPr>
        </p:nvSpPr>
        <p:spPr/>
        <p:txBody>
          <a:bodyPr/>
          <a:lstStyle/>
          <a:p>
            <a:pPr>
              <a:defRPr/>
            </a:pPr>
            <a:fld id="{F1624EBD-B0F0-49C0-BE1A-971D3A8DC307}" type="datetime4">
              <a:rPr lang="nl-NL" smtClean="0"/>
              <a:pPr>
                <a:defRPr/>
              </a:pPr>
              <a:t>5 november 2019</a:t>
            </a:fld>
            <a:endParaRPr lang="en-GB" dirty="0"/>
          </a:p>
        </p:txBody>
      </p:sp>
      <p:sp>
        <p:nvSpPr>
          <p:cNvPr id="6" name="Tijdelijke aanduiding voor voettekst 5"/>
          <p:cNvSpPr>
            <a:spLocks noGrp="1"/>
          </p:cNvSpPr>
          <p:nvPr>
            <p:ph type="ftr" sz="quarter" idx="4"/>
          </p:nvPr>
        </p:nvSpPr>
        <p:spPr/>
        <p:txBody>
          <a:bodyPr/>
          <a:lstStyle/>
          <a:p>
            <a:pPr>
              <a:defRPr/>
            </a:pPr>
            <a:r>
              <a:rPr lang="nl-NL"/>
              <a:t>De Haagse Hogeschool                                           Academie voor ICT &amp; Media - Zoetermeer</a:t>
            </a:r>
            <a:endParaRPr lang="en-GB"/>
          </a:p>
        </p:txBody>
      </p:sp>
      <p:sp>
        <p:nvSpPr>
          <p:cNvPr id="7" name="Tijdelijke aanduiding voor dianummer 6"/>
          <p:cNvSpPr>
            <a:spLocks noGrp="1"/>
          </p:cNvSpPr>
          <p:nvPr>
            <p:ph type="sldNum" sz="quarter" idx="5"/>
          </p:nvPr>
        </p:nvSpPr>
        <p:spPr/>
        <p:txBody>
          <a:bodyPr/>
          <a:lstStyle>
            <a:lvl1pPr defTabSz="900113" eaLnBrk="0" hangingPunct="0">
              <a:defRPr kumimoji="1" sz="1400" b="1">
                <a:solidFill>
                  <a:schemeClr val="tx1"/>
                </a:solidFill>
                <a:latin typeface="Arial" panose="020B0604020202020204" pitchFamily="34" charset="0"/>
                <a:cs typeface="Arial" panose="020B0604020202020204" pitchFamily="34" charset="0"/>
              </a:defRPr>
            </a:lvl1pPr>
            <a:lvl2pPr marL="742950" indent="-285750" defTabSz="900113" eaLnBrk="0" hangingPunct="0">
              <a:defRPr kumimoji="1" sz="1400" b="1">
                <a:solidFill>
                  <a:schemeClr val="tx1"/>
                </a:solidFill>
                <a:latin typeface="Arial" panose="020B0604020202020204" pitchFamily="34" charset="0"/>
                <a:cs typeface="Arial" panose="020B0604020202020204" pitchFamily="34" charset="0"/>
              </a:defRPr>
            </a:lvl2pPr>
            <a:lvl3pPr marL="1143000" indent="-228600" defTabSz="900113" eaLnBrk="0" hangingPunct="0">
              <a:defRPr kumimoji="1" sz="1400" b="1">
                <a:solidFill>
                  <a:schemeClr val="tx1"/>
                </a:solidFill>
                <a:latin typeface="Arial" panose="020B0604020202020204" pitchFamily="34" charset="0"/>
                <a:cs typeface="Arial" panose="020B0604020202020204" pitchFamily="34" charset="0"/>
              </a:defRPr>
            </a:lvl3pPr>
            <a:lvl4pPr marL="1600200" indent="-228600" defTabSz="900113" eaLnBrk="0" hangingPunct="0">
              <a:defRPr kumimoji="1" sz="1400" b="1">
                <a:solidFill>
                  <a:schemeClr val="tx1"/>
                </a:solidFill>
                <a:latin typeface="Arial" panose="020B0604020202020204" pitchFamily="34" charset="0"/>
                <a:cs typeface="Arial" panose="020B0604020202020204" pitchFamily="34" charset="0"/>
              </a:defRPr>
            </a:lvl4pPr>
            <a:lvl5pPr marL="2057400" indent="-228600" defTabSz="900113" eaLnBrk="0" hangingPunct="0">
              <a:defRPr kumimoji="1" sz="1400" b="1">
                <a:solidFill>
                  <a:schemeClr val="tx1"/>
                </a:solidFill>
                <a:latin typeface="Arial" panose="020B0604020202020204" pitchFamily="34" charset="0"/>
                <a:cs typeface="Arial" panose="020B0604020202020204" pitchFamily="34" charset="0"/>
              </a:defRPr>
            </a:lvl5pPr>
            <a:lvl6pPr marL="2514600" indent="-228600" defTabSz="900113"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6pPr>
            <a:lvl7pPr marL="2971800" indent="-228600" defTabSz="900113"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7pPr>
            <a:lvl8pPr marL="3429000" indent="-228600" defTabSz="900113"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8pPr>
            <a:lvl9pPr marL="3886200" indent="-228600" defTabSz="900113"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9pPr>
          </a:lstStyle>
          <a:p>
            <a:fld id="{5C4C8AE9-1902-464B-9CDF-87B12274C962}" type="slidenum">
              <a:rPr kumimoji="0" lang="en-GB" altLang="nl-NL" sz="1200" b="0">
                <a:solidFill>
                  <a:srgbClr val="00006E"/>
                </a:solidFill>
                <a:latin typeface="Calibri" panose="020F0502020204030204" pitchFamily="34" charset="0"/>
              </a:rPr>
              <a:pPr/>
              <a:t>21</a:t>
            </a:fld>
            <a:endParaRPr kumimoji="0" lang="en-GB" altLang="nl-NL" sz="1200" b="0">
              <a:solidFill>
                <a:srgbClr val="00006E"/>
              </a:solidFill>
              <a:latin typeface="Calibri" panose="020F0502020204030204" pitchFamily="34" charset="0"/>
            </a:endParaRPr>
          </a:p>
        </p:txBody>
      </p:sp>
    </p:spTree>
    <p:extLst>
      <p:ext uri="{BB962C8B-B14F-4D97-AF65-F5344CB8AC3E}">
        <p14:creationId xmlns:p14="http://schemas.microsoft.com/office/powerpoint/2010/main" val="2484488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Tijdelijke aanduiding voor dia-afbeelding 1"/>
          <p:cNvSpPr>
            <a:spLocks noGrp="1" noRot="1" noChangeAspect="1" noTextEdit="1"/>
          </p:cNvSpPr>
          <p:nvPr>
            <p:ph type="sldImg"/>
          </p:nvPr>
        </p:nvSpPr>
        <p:spPr>
          <a:ln/>
        </p:spPr>
      </p:sp>
      <p:sp>
        <p:nvSpPr>
          <p:cNvPr id="119811" name="Tijdelijke aanduiding voor notities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nl-NL" altLang="nl-NL"/>
          </a:p>
        </p:txBody>
      </p:sp>
      <p:sp>
        <p:nvSpPr>
          <p:cNvPr id="59396" name="Tijdelijke aanduiding voor koptekst 3"/>
          <p:cNvSpPr>
            <a:spLocks noGrp="1"/>
          </p:cNvSpPr>
          <p:nvPr>
            <p:ph type="hdr" sz="quarter"/>
          </p:nvPr>
        </p:nvSpPr>
        <p:spPr/>
        <p:txBody>
          <a:bodyPr/>
          <a:lstStyle/>
          <a:p>
            <a:pPr>
              <a:defRPr/>
            </a:pPr>
            <a:r>
              <a:rPr lang="en-GB"/>
              <a:t>ISM </a:t>
            </a:r>
            <a:r>
              <a:rPr lang="en-GB" i="1"/>
              <a:t>I</a:t>
            </a:r>
            <a:r>
              <a:rPr lang="en-GB" sz="1400">
                <a:solidFill>
                  <a:srgbClr val="B8BA30"/>
                </a:solidFill>
              </a:rPr>
              <a:t>nformation Security Management </a:t>
            </a:r>
          </a:p>
        </p:txBody>
      </p:sp>
      <p:sp>
        <p:nvSpPr>
          <p:cNvPr id="5" name="Tijdelijke aanduiding voor datum 4"/>
          <p:cNvSpPr>
            <a:spLocks noGrp="1"/>
          </p:cNvSpPr>
          <p:nvPr>
            <p:ph type="dt" sz="quarter" idx="1"/>
          </p:nvPr>
        </p:nvSpPr>
        <p:spPr/>
        <p:txBody>
          <a:bodyPr/>
          <a:lstStyle/>
          <a:p>
            <a:pPr>
              <a:defRPr/>
            </a:pPr>
            <a:fld id="{F1624EBD-B0F0-49C0-BE1A-971D3A8DC307}" type="datetime4">
              <a:rPr lang="nl-NL" smtClean="0"/>
              <a:pPr>
                <a:defRPr/>
              </a:pPr>
              <a:t>5 november 2019</a:t>
            </a:fld>
            <a:endParaRPr lang="en-GB" dirty="0"/>
          </a:p>
        </p:txBody>
      </p:sp>
      <p:sp>
        <p:nvSpPr>
          <p:cNvPr id="6" name="Tijdelijke aanduiding voor voettekst 5"/>
          <p:cNvSpPr>
            <a:spLocks noGrp="1"/>
          </p:cNvSpPr>
          <p:nvPr>
            <p:ph type="ftr" sz="quarter" idx="4"/>
          </p:nvPr>
        </p:nvSpPr>
        <p:spPr/>
        <p:txBody>
          <a:bodyPr/>
          <a:lstStyle/>
          <a:p>
            <a:pPr>
              <a:defRPr/>
            </a:pPr>
            <a:r>
              <a:rPr lang="nl-NL"/>
              <a:t>De Haagse Hogeschool                                           Academie voor ICT &amp; Media - Zoetermeer</a:t>
            </a:r>
            <a:endParaRPr lang="en-GB"/>
          </a:p>
        </p:txBody>
      </p:sp>
      <p:sp>
        <p:nvSpPr>
          <p:cNvPr id="7" name="Tijdelijke aanduiding voor dianummer 6"/>
          <p:cNvSpPr>
            <a:spLocks noGrp="1"/>
          </p:cNvSpPr>
          <p:nvPr>
            <p:ph type="sldNum" sz="quarter" idx="5"/>
          </p:nvPr>
        </p:nvSpPr>
        <p:spPr/>
        <p:txBody>
          <a:bodyPr/>
          <a:lstStyle>
            <a:lvl1pPr defTabSz="900113" eaLnBrk="0" hangingPunct="0">
              <a:defRPr kumimoji="1" sz="1400" b="1">
                <a:solidFill>
                  <a:schemeClr val="tx1"/>
                </a:solidFill>
                <a:latin typeface="Arial" panose="020B0604020202020204" pitchFamily="34" charset="0"/>
                <a:cs typeface="Arial" panose="020B0604020202020204" pitchFamily="34" charset="0"/>
              </a:defRPr>
            </a:lvl1pPr>
            <a:lvl2pPr marL="742950" indent="-285750" defTabSz="900113" eaLnBrk="0" hangingPunct="0">
              <a:defRPr kumimoji="1" sz="1400" b="1">
                <a:solidFill>
                  <a:schemeClr val="tx1"/>
                </a:solidFill>
                <a:latin typeface="Arial" panose="020B0604020202020204" pitchFamily="34" charset="0"/>
                <a:cs typeface="Arial" panose="020B0604020202020204" pitchFamily="34" charset="0"/>
              </a:defRPr>
            </a:lvl2pPr>
            <a:lvl3pPr marL="1143000" indent="-228600" defTabSz="900113" eaLnBrk="0" hangingPunct="0">
              <a:defRPr kumimoji="1" sz="1400" b="1">
                <a:solidFill>
                  <a:schemeClr val="tx1"/>
                </a:solidFill>
                <a:latin typeface="Arial" panose="020B0604020202020204" pitchFamily="34" charset="0"/>
                <a:cs typeface="Arial" panose="020B0604020202020204" pitchFamily="34" charset="0"/>
              </a:defRPr>
            </a:lvl3pPr>
            <a:lvl4pPr marL="1600200" indent="-228600" defTabSz="900113" eaLnBrk="0" hangingPunct="0">
              <a:defRPr kumimoji="1" sz="1400" b="1">
                <a:solidFill>
                  <a:schemeClr val="tx1"/>
                </a:solidFill>
                <a:latin typeface="Arial" panose="020B0604020202020204" pitchFamily="34" charset="0"/>
                <a:cs typeface="Arial" panose="020B0604020202020204" pitchFamily="34" charset="0"/>
              </a:defRPr>
            </a:lvl4pPr>
            <a:lvl5pPr marL="2057400" indent="-228600" defTabSz="900113" eaLnBrk="0" hangingPunct="0">
              <a:defRPr kumimoji="1" sz="1400" b="1">
                <a:solidFill>
                  <a:schemeClr val="tx1"/>
                </a:solidFill>
                <a:latin typeface="Arial" panose="020B0604020202020204" pitchFamily="34" charset="0"/>
                <a:cs typeface="Arial" panose="020B0604020202020204" pitchFamily="34" charset="0"/>
              </a:defRPr>
            </a:lvl5pPr>
            <a:lvl6pPr marL="2514600" indent="-228600" defTabSz="900113"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6pPr>
            <a:lvl7pPr marL="2971800" indent="-228600" defTabSz="900113"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7pPr>
            <a:lvl8pPr marL="3429000" indent="-228600" defTabSz="900113"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8pPr>
            <a:lvl9pPr marL="3886200" indent="-228600" defTabSz="900113"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9pPr>
          </a:lstStyle>
          <a:p>
            <a:fld id="{9F9A2EC2-D717-4CC6-A9AC-AD820AC9667F}" type="slidenum">
              <a:rPr kumimoji="0" lang="en-GB" altLang="nl-NL" sz="1200" b="0">
                <a:solidFill>
                  <a:srgbClr val="00006E"/>
                </a:solidFill>
                <a:latin typeface="Calibri" panose="020F0502020204030204" pitchFamily="34" charset="0"/>
              </a:rPr>
              <a:pPr/>
              <a:t>22</a:t>
            </a:fld>
            <a:endParaRPr kumimoji="0" lang="en-GB" altLang="nl-NL" sz="1200" b="0">
              <a:solidFill>
                <a:srgbClr val="00006E"/>
              </a:solidFill>
              <a:latin typeface="Calibri" panose="020F0502020204030204" pitchFamily="34" charset="0"/>
            </a:endParaRPr>
          </a:p>
        </p:txBody>
      </p:sp>
    </p:spTree>
    <p:extLst>
      <p:ext uri="{BB962C8B-B14F-4D97-AF65-F5344CB8AC3E}">
        <p14:creationId xmlns:p14="http://schemas.microsoft.com/office/powerpoint/2010/main" val="36198076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Tijdelijke aanduiding voor dia-afbeelding 1"/>
          <p:cNvSpPr>
            <a:spLocks noGrp="1" noRot="1" noChangeAspect="1" noTextEdit="1"/>
          </p:cNvSpPr>
          <p:nvPr>
            <p:ph type="sldImg"/>
          </p:nvPr>
        </p:nvSpPr>
        <p:spPr>
          <a:ln/>
        </p:spPr>
      </p:sp>
      <p:sp>
        <p:nvSpPr>
          <p:cNvPr id="95235" name="Tijdelijke aanduiding voor notities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nl-NL" altLang="nl-NL"/>
          </a:p>
        </p:txBody>
      </p:sp>
      <p:sp>
        <p:nvSpPr>
          <p:cNvPr id="4" name="Tijdelijke aanduiding voor koptekst 3"/>
          <p:cNvSpPr>
            <a:spLocks noGrp="1"/>
          </p:cNvSpPr>
          <p:nvPr>
            <p:ph type="hdr" sz="quarter"/>
          </p:nvPr>
        </p:nvSpPr>
        <p:spPr/>
        <p:txBody>
          <a:bodyPr/>
          <a:lstStyle/>
          <a:p>
            <a:pPr>
              <a:defRPr/>
            </a:pPr>
            <a:r>
              <a:rPr lang="en-GB"/>
              <a:t>ISM </a:t>
            </a:r>
            <a:r>
              <a:rPr lang="en-GB" i="1"/>
              <a:t>I</a:t>
            </a:r>
            <a:r>
              <a:rPr lang="en-GB" sz="1400">
                <a:solidFill>
                  <a:srgbClr val="B8BA30"/>
                </a:solidFill>
              </a:rPr>
              <a:t>nformation Security Management </a:t>
            </a:r>
          </a:p>
        </p:txBody>
      </p:sp>
      <p:sp>
        <p:nvSpPr>
          <p:cNvPr id="5" name="Tijdelijke aanduiding voor datum 4"/>
          <p:cNvSpPr>
            <a:spLocks noGrp="1"/>
          </p:cNvSpPr>
          <p:nvPr>
            <p:ph type="dt" sz="quarter" idx="1"/>
          </p:nvPr>
        </p:nvSpPr>
        <p:spPr/>
        <p:txBody>
          <a:bodyPr/>
          <a:lstStyle/>
          <a:p>
            <a:pPr>
              <a:defRPr/>
            </a:pPr>
            <a:fld id="{44814641-A855-4648-8AC6-D2AE91F3D5B3}" type="datetime4">
              <a:rPr lang="nl-NL" smtClean="0"/>
              <a:pPr>
                <a:defRPr/>
              </a:pPr>
              <a:t>5 november 2019</a:t>
            </a:fld>
            <a:endParaRPr lang="en-GB" dirty="0"/>
          </a:p>
        </p:txBody>
      </p:sp>
      <p:sp>
        <p:nvSpPr>
          <p:cNvPr id="6" name="Tijdelijke aanduiding voor voettekst 5"/>
          <p:cNvSpPr>
            <a:spLocks noGrp="1"/>
          </p:cNvSpPr>
          <p:nvPr>
            <p:ph type="ftr" sz="quarter" idx="4"/>
          </p:nvPr>
        </p:nvSpPr>
        <p:spPr/>
        <p:txBody>
          <a:bodyPr/>
          <a:lstStyle/>
          <a:p>
            <a:pPr>
              <a:defRPr/>
            </a:pPr>
            <a:r>
              <a:rPr lang="nl-NL"/>
              <a:t>De Haagse Hogeschool                                           Academie voor ICT &amp; Media - Zoetermeer</a:t>
            </a:r>
            <a:endParaRPr lang="en-GB"/>
          </a:p>
        </p:txBody>
      </p:sp>
      <p:sp>
        <p:nvSpPr>
          <p:cNvPr id="7" name="Tijdelijke aanduiding voor dianummer 6"/>
          <p:cNvSpPr>
            <a:spLocks noGrp="1"/>
          </p:cNvSpPr>
          <p:nvPr>
            <p:ph type="sldNum" sz="quarter" idx="5"/>
          </p:nvPr>
        </p:nvSpPr>
        <p:spPr/>
        <p:txBody>
          <a:bodyPr/>
          <a:lstStyle>
            <a:lvl1pPr defTabSz="900113" eaLnBrk="0" hangingPunct="0">
              <a:defRPr kumimoji="1" sz="1400" b="1">
                <a:solidFill>
                  <a:schemeClr val="tx1"/>
                </a:solidFill>
                <a:latin typeface="Arial" panose="020B0604020202020204" pitchFamily="34" charset="0"/>
                <a:cs typeface="Arial" panose="020B0604020202020204" pitchFamily="34" charset="0"/>
              </a:defRPr>
            </a:lvl1pPr>
            <a:lvl2pPr marL="742950" indent="-285750" defTabSz="900113" eaLnBrk="0" hangingPunct="0">
              <a:defRPr kumimoji="1" sz="1400" b="1">
                <a:solidFill>
                  <a:schemeClr val="tx1"/>
                </a:solidFill>
                <a:latin typeface="Arial" panose="020B0604020202020204" pitchFamily="34" charset="0"/>
                <a:cs typeface="Arial" panose="020B0604020202020204" pitchFamily="34" charset="0"/>
              </a:defRPr>
            </a:lvl2pPr>
            <a:lvl3pPr marL="1143000" indent="-228600" defTabSz="900113" eaLnBrk="0" hangingPunct="0">
              <a:defRPr kumimoji="1" sz="1400" b="1">
                <a:solidFill>
                  <a:schemeClr val="tx1"/>
                </a:solidFill>
                <a:latin typeface="Arial" panose="020B0604020202020204" pitchFamily="34" charset="0"/>
                <a:cs typeface="Arial" panose="020B0604020202020204" pitchFamily="34" charset="0"/>
              </a:defRPr>
            </a:lvl3pPr>
            <a:lvl4pPr marL="1600200" indent="-228600" defTabSz="900113" eaLnBrk="0" hangingPunct="0">
              <a:defRPr kumimoji="1" sz="1400" b="1">
                <a:solidFill>
                  <a:schemeClr val="tx1"/>
                </a:solidFill>
                <a:latin typeface="Arial" panose="020B0604020202020204" pitchFamily="34" charset="0"/>
                <a:cs typeface="Arial" panose="020B0604020202020204" pitchFamily="34" charset="0"/>
              </a:defRPr>
            </a:lvl4pPr>
            <a:lvl5pPr marL="2057400" indent="-228600" defTabSz="900113" eaLnBrk="0" hangingPunct="0">
              <a:defRPr kumimoji="1" sz="1400" b="1">
                <a:solidFill>
                  <a:schemeClr val="tx1"/>
                </a:solidFill>
                <a:latin typeface="Arial" panose="020B0604020202020204" pitchFamily="34" charset="0"/>
                <a:cs typeface="Arial" panose="020B0604020202020204" pitchFamily="34" charset="0"/>
              </a:defRPr>
            </a:lvl5pPr>
            <a:lvl6pPr marL="2514600" indent="-228600" defTabSz="900113"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6pPr>
            <a:lvl7pPr marL="2971800" indent="-228600" defTabSz="900113"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7pPr>
            <a:lvl8pPr marL="3429000" indent="-228600" defTabSz="900113"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8pPr>
            <a:lvl9pPr marL="3886200" indent="-228600" defTabSz="900113"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9pPr>
          </a:lstStyle>
          <a:p>
            <a:fld id="{DFAECDA7-0F50-4B45-82DA-8DA9340F39CA}" type="slidenum">
              <a:rPr kumimoji="0" lang="en-GB" altLang="nl-NL" sz="1200" b="0">
                <a:solidFill>
                  <a:srgbClr val="00006E"/>
                </a:solidFill>
                <a:latin typeface="Calibri" panose="020F0502020204030204" pitchFamily="34" charset="0"/>
              </a:rPr>
              <a:pPr/>
              <a:t>4</a:t>
            </a:fld>
            <a:endParaRPr kumimoji="0" lang="en-GB" altLang="nl-NL" sz="1200" b="0">
              <a:solidFill>
                <a:srgbClr val="00006E"/>
              </a:solidFill>
              <a:latin typeface="Calibri" panose="020F0502020204030204" pitchFamily="34" charset="0"/>
            </a:endParaRPr>
          </a:p>
        </p:txBody>
      </p:sp>
    </p:spTree>
    <p:extLst>
      <p:ext uri="{BB962C8B-B14F-4D97-AF65-F5344CB8AC3E}">
        <p14:creationId xmlns:p14="http://schemas.microsoft.com/office/powerpoint/2010/main" val="35577101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hdr" sz="quarter"/>
          </p:nvPr>
        </p:nvSpPr>
        <p:spPr/>
        <p:txBody>
          <a:bodyPr/>
          <a:lstStyle/>
          <a:p>
            <a:pPr defTabSz="936625">
              <a:defRPr/>
            </a:pPr>
            <a:r>
              <a:rPr lang="en-US"/>
              <a:t>Minor Informatiebeveiliging </a:t>
            </a:r>
          </a:p>
        </p:txBody>
      </p:sp>
      <p:sp>
        <p:nvSpPr>
          <p:cNvPr id="5" name="Rectangle 3"/>
          <p:cNvSpPr>
            <a:spLocks noGrp="1" noChangeArrowheads="1"/>
          </p:cNvSpPr>
          <p:nvPr>
            <p:ph type="dt" sz="quarter" idx="1"/>
          </p:nvPr>
        </p:nvSpPr>
        <p:spPr/>
        <p:txBody>
          <a:bodyPr/>
          <a:lstStyle/>
          <a:p>
            <a:pPr>
              <a:defRPr/>
            </a:pPr>
            <a:fld id="{829C6047-C9CE-4F3C-B809-F1B343ADA1B8}" type="datetime4">
              <a:rPr lang="nl-NL"/>
              <a:pPr>
                <a:defRPr/>
              </a:pPr>
              <a:t>5 november 2019</a:t>
            </a:fld>
            <a:endParaRPr lang="en-US"/>
          </a:p>
        </p:txBody>
      </p:sp>
      <p:sp>
        <p:nvSpPr>
          <p:cNvPr id="6" name="Rectangle 6"/>
          <p:cNvSpPr>
            <a:spLocks noGrp="1" noChangeArrowheads="1"/>
          </p:cNvSpPr>
          <p:nvPr>
            <p:ph type="ftr" sz="quarter" idx="4"/>
          </p:nvPr>
        </p:nvSpPr>
        <p:spPr/>
        <p:txBody>
          <a:bodyPr/>
          <a:lstStyle/>
          <a:p>
            <a:pPr>
              <a:defRPr/>
            </a:pPr>
            <a:r>
              <a:rPr lang="en-US"/>
              <a:t>Lectoraat Informatiebeveiliging </a:t>
            </a:r>
          </a:p>
        </p:txBody>
      </p:sp>
      <p:sp>
        <p:nvSpPr>
          <p:cNvPr id="7" name="Rectangle 7"/>
          <p:cNvSpPr>
            <a:spLocks noGrp="1" noChangeArrowheads="1"/>
          </p:cNvSpPr>
          <p:nvPr>
            <p:ph type="sldNum" sz="quarter" idx="5"/>
          </p:nvPr>
        </p:nvSpPr>
        <p:spPr/>
        <p:txBody>
          <a:bodyPr/>
          <a:lstStyle>
            <a:lvl1pPr defTabSz="900113" eaLnBrk="0" hangingPunct="0">
              <a:defRPr kumimoji="1" sz="1400" b="1">
                <a:solidFill>
                  <a:schemeClr val="tx1"/>
                </a:solidFill>
                <a:latin typeface="Arial" panose="020B0604020202020204" pitchFamily="34" charset="0"/>
                <a:cs typeface="Arial" panose="020B0604020202020204" pitchFamily="34" charset="0"/>
              </a:defRPr>
            </a:lvl1pPr>
            <a:lvl2pPr marL="742950" indent="-285750" defTabSz="900113" eaLnBrk="0" hangingPunct="0">
              <a:defRPr kumimoji="1" sz="1400" b="1">
                <a:solidFill>
                  <a:schemeClr val="tx1"/>
                </a:solidFill>
                <a:latin typeface="Arial" panose="020B0604020202020204" pitchFamily="34" charset="0"/>
                <a:cs typeface="Arial" panose="020B0604020202020204" pitchFamily="34" charset="0"/>
              </a:defRPr>
            </a:lvl2pPr>
            <a:lvl3pPr marL="1143000" indent="-228600" defTabSz="900113" eaLnBrk="0" hangingPunct="0">
              <a:defRPr kumimoji="1" sz="1400" b="1">
                <a:solidFill>
                  <a:schemeClr val="tx1"/>
                </a:solidFill>
                <a:latin typeface="Arial" panose="020B0604020202020204" pitchFamily="34" charset="0"/>
                <a:cs typeface="Arial" panose="020B0604020202020204" pitchFamily="34" charset="0"/>
              </a:defRPr>
            </a:lvl3pPr>
            <a:lvl4pPr marL="1600200" indent="-228600" defTabSz="900113" eaLnBrk="0" hangingPunct="0">
              <a:defRPr kumimoji="1" sz="1400" b="1">
                <a:solidFill>
                  <a:schemeClr val="tx1"/>
                </a:solidFill>
                <a:latin typeface="Arial" panose="020B0604020202020204" pitchFamily="34" charset="0"/>
                <a:cs typeface="Arial" panose="020B0604020202020204" pitchFamily="34" charset="0"/>
              </a:defRPr>
            </a:lvl4pPr>
            <a:lvl5pPr marL="2057400" indent="-228600" defTabSz="900113" eaLnBrk="0" hangingPunct="0">
              <a:defRPr kumimoji="1" sz="1400" b="1">
                <a:solidFill>
                  <a:schemeClr val="tx1"/>
                </a:solidFill>
                <a:latin typeface="Arial" panose="020B0604020202020204" pitchFamily="34" charset="0"/>
                <a:cs typeface="Arial" panose="020B0604020202020204" pitchFamily="34" charset="0"/>
              </a:defRPr>
            </a:lvl5pPr>
            <a:lvl6pPr marL="2514600" indent="-228600" defTabSz="900113"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6pPr>
            <a:lvl7pPr marL="2971800" indent="-228600" defTabSz="900113"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7pPr>
            <a:lvl8pPr marL="3429000" indent="-228600" defTabSz="900113"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8pPr>
            <a:lvl9pPr marL="3886200" indent="-228600" defTabSz="900113"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9pPr>
          </a:lstStyle>
          <a:p>
            <a:fld id="{7BD82C7F-D63F-4180-9005-BB46C725ABAC}" type="slidenum">
              <a:rPr kumimoji="0" lang="en-US" altLang="nl-NL" sz="1200" b="0">
                <a:solidFill>
                  <a:srgbClr val="00006E"/>
                </a:solidFill>
                <a:latin typeface="Calibri" panose="020F0502020204030204" pitchFamily="34" charset="0"/>
              </a:rPr>
              <a:pPr/>
              <a:t>23</a:t>
            </a:fld>
            <a:endParaRPr kumimoji="0" lang="en-US" altLang="nl-NL" sz="1200" b="0">
              <a:solidFill>
                <a:srgbClr val="00006E"/>
              </a:solidFill>
              <a:latin typeface="Calibri" panose="020F0502020204030204" pitchFamily="34" charset="0"/>
            </a:endParaRPr>
          </a:p>
        </p:txBody>
      </p:sp>
      <p:sp>
        <p:nvSpPr>
          <p:cNvPr id="122886" name="Rectangle 2"/>
          <p:cNvSpPr>
            <a:spLocks noGrp="1" noRot="1" noChangeAspect="1" noChangeArrowheads="1" noTextEdit="1"/>
          </p:cNvSpPr>
          <p:nvPr>
            <p:ph type="sldImg"/>
          </p:nvPr>
        </p:nvSpPr>
        <p:spPr>
          <a:xfrm>
            <a:off x="1257300" y="719138"/>
            <a:ext cx="4803775" cy="3602037"/>
          </a:xfrm>
          <a:ln/>
        </p:spPr>
      </p:sp>
      <p:sp>
        <p:nvSpPr>
          <p:cNvPr id="12288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nl-NL" altLang="nl-NL"/>
          </a:p>
        </p:txBody>
      </p:sp>
    </p:spTree>
    <p:extLst>
      <p:ext uri="{BB962C8B-B14F-4D97-AF65-F5344CB8AC3E}">
        <p14:creationId xmlns:p14="http://schemas.microsoft.com/office/powerpoint/2010/main" val="13834314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hdr" sz="quarter"/>
          </p:nvPr>
        </p:nvSpPr>
        <p:spPr/>
        <p:txBody>
          <a:bodyPr/>
          <a:lstStyle/>
          <a:p>
            <a:pPr defTabSz="936625">
              <a:defRPr/>
            </a:pPr>
            <a:r>
              <a:rPr lang="en-US"/>
              <a:t>Minor Informatiebeveiliging </a:t>
            </a:r>
          </a:p>
        </p:txBody>
      </p:sp>
      <p:sp>
        <p:nvSpPr>
          <p:cNvPr id="5" name="Rectangle 3"/>
          <p:cNvSpPr>
            <a:spLocks noGrp="1" noChangeArrowheads="1"/>
          </p:cNvSpPr>
          <p:nvPr>
            <p:ph type="dt" sz="quarter" idx="1"/>
          </p:nvPr>
        </p:nvSpPr>
        <p:spPr/>
        <p:txBody>
          <a:bodyPr/>
          <a:lstStyle/>
          <a:p>
            <a:pPr>
              <a:defRPr/>
            </a:pPr>
            <a:fld id="{9B0AFB4F-F7A4-4F2E-9B94-0CDCECCDED15}" type="datetime4">
              <a:rPr lang="nl-NL"/>
              <a:pPr>
                <a:defRPr/>
              </a:pPr>
              <a:t>5 november 2019</a:t>
            </a:fld>
            <a:endParaRPr lang="en-US"/>
          </a:p>
        </p:txBody>
      </p:sp>
      <p:sp>
        <p:nvSpPr>
          <p:cNvPr id="6" name="Rectangle 6"/>
          <p:cNvSpPr>
            <a:spLocks noGrp="1" noChangeArrowheads="1"/>
          </p:cNvSpPr>
          <p:nvPr>
            <p:ph type="ftr" sz="quarter" idx="4"/>
          </p:nvPr>
        </p:nvSpPr>
        <p:spPr/>
        <p:txBody>
          <a:bodyPr/>
          <a:lstStyle/>
          <a:p>
            <a:pPr>
              <a:defRPr/>
            </a:pPr>
            <a:r>
              <a:rPr lang="en-US"/>
              <a:t>Lectoraat Informatiebeveiliging </a:t>
            </a:r>
          </a:p>
        </p:txBody>
      </p:sp>
      <p:sp>
        <p:nvSpPr>
          <p:cNvPr id="7" name="Rectangle 7"/>
          <p:cNvSpPr>
            <a:spLocks noGrp="1" noChangeArrowheads="1"/>
          </p:cNvSpPr>
          <p:nvPr>
            <p:ph type="sldNum" sz="quarter" idx="5"/>
          </p:nvPr>
        </p:nvSpPr>
        <p:spPr/>
        <p:txBody>
          <a:bodyPr/>
          <a:lstStyle>
            <a:lvl1pPr defTabSz="900113" eaLnBrk="0" hangingPunct="0">
              <a:defRPr kumimoji="1" sz="1400" b="1">
                <a:solidFill>
                  <a:schemeClr val="tx1"/>
                </a:solidFill>
                <a:latin typeface="Arial" panose="020B0604020202020204" pitchFamily="34" charset="0"/>
                <a:cs typeface="Arial" panose="020B0604020202020204" pitchFamily="34" charset="0"/>
              </a:defRPr>
            </a:lvl1pPr>
            <a:lvl2pPr marL="742950" indent="-285750" defTabSz="900113" eaLnBrk="0" hangingPunct="0">
              <a:defRPr kumimoji="1" sz="1400" b="1">
                <a:solidFill>
                  <a:schemeClr val="tx1"/>
                </a:solidFill>
                <a:latin typeface="Arial" panose="020B0604020202020204" pitchFamily="34" charset="0"/>
                <a:cs typeface="Arial" panose="020B0604020202020204" pitchFamily="34" charset="0"/>
              </a:defRPr>
            </a:lvl2pPr>
            <a:lvl3pPr marL="1143000" indent="-228600" defTabSz="900113" eaLnBrk="0" hangingPunct="0">
              <a:defRPr kumimoji="1" sz="1400" b="1">
                <a:solidFill>
                  <a:schemeClr val="tx1"/>
                </a:solidFill>
                <a:latin typeface="Arial" panose="020B0604020202020204" pitchFamily="34" charset="0"/>
                <a:cs typeface="Arial" panose="020B0604020202020204" pitchFamily="34" charset="0"/>
              </a:defRPr>
            </a:lvl3pPr>
            <a:lvl4pPr marL="1600200" indent="-228600" defTabSz="900113" eaLnBrk="0" hangingPunct="0">
              <a:defRPr kumimoji="1" sz="1400" b="1">
                <a:solidFill>
                  <a:schemeClr val="tx1"/>
                </a:solidFill>
                <a:latin typeface="Arial" panose="020B0604020202020204" pitchFamily="34" charset="0"/>
                <a:cs typeface="Arial" panose="020B0604020202020204" pitchFamily="34" charset="0"/>
              </a:defRPr>
            </a:lvl4pPr>
            <a:lvl5pPr marL="2057400" indent="-228600" defTabSz="900113" eaLnBrk="0" hangingPunct="0">
              <a:defRPr kumimoji="1" sz="1400" b="1">
                <a:solidFill>
                  <a:schemeClr val="tx1"/>
                </a:solidFill>
                <a:latin typeface="Arial" panose="020B0604020202020204" pitchFamily="34" charset="0"/>
                <a:cs typeface="Arial" panose="020B0604020202020204" pitchFamily="34" charset="0"/>
              </a:defRPr>
            </a:lvl5pPr>
            <a:lvl6pPr marL="2514600" indent="-228600" defTabSz="900113"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6pPr>
            <a:lvl7pPr marL="2971800" indent="-228600" defTabSz="900113"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7pPr>
            <a:lvl8pPr marL="3429000" indent="-228600" defTabSz="900113"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8pPr>
            <a:lvl9pPr marL="3886200" indent="-228600" defTabSz="900113"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9pPr>
          </a:lstStyle>
          <a:p>
            <a:fld id="{17DF3338-AB2E-4FEB-B8AA-F040420BB475}" type="slidenum">
              <a:rPr kumimoji="0" lang="en-US" altLang="nl-NL" sz="1200" b="0">
                <a:solidFill>
                  <a:srgbClr val="00006E"/>
                </a:solidFill>
                <a:latin typeface="Calibri" panose="020F0502020204030204" pitchFamily="34" charset="0"/>
              </a:rPr>
              <a:pPr/>
              <a:t>24</a:t>
            </a:fld>
            <a:endParaRPr kumimoji="0" lang="en-US" altLang="nl-NL" sz="1200" b="0">
              <a:solidFill>
                <a:srgbClr val="00006E"/>
              </a:solidFill>
              <a:latin typeface="Calibri" panose="020F0502020204030204" pitchFamily="34" charset="0"/>
            </a:endParaRPr>
          </a:p>
        </p:txBody>
      </p:sp>
      <p:sp>
        <p:nvSpPr>
          <p:cNvPr id="123910" name="Rectangle 2"/>
          <p:cNvSpPr>
            <a:spLocks noGrp="1" noRot="1" noChangeAspect="1" noChangeArrowheads="1" noTextEdit="1"/>
          </p:cNvSpPr>
          <p:nvPr>
            <p:ph type="sldImg"/>
          </p:nvPr>
        </p:nvSpPr>
        <p:spPr>
          <a:xfrm>
            <a:off x="1257300" y="719138"/>
            <a:ext cx="4803775" cy="3602037"/>
          </a:xfrm>
          <a:ln/>
        </p:spPr>
      </p:sp>
      <p:sp>
        <p:nvSpPr>
          <p:cNvPr id="12391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nl-NL" altLang="nl-NL"/>
          </a:p>
        </p:txBody>
      </p:sp>
    </p:spTree>
    <p:extLst>
      <p:ext uri="{BB962C8B-B14F-4D97-AF65-F5344CB8AC3E}">
        <p14:creationId xmlns:p14="http://schemas.microsoft.com/office/powerpoint/2010/main" val="103253989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hdr" sz="quarter"/>
          </p:nvPr>
        </p:nvSpPr>
        <p:spPr/>
        <p:txBody>
          <a:bodyPr/>
          <a:lstStyle/>
          <a:p>
            <a:pPr defTabSz="936625">
              <a:defRPr/>
            </a:pPr>
            <a:r>
              <a:rPr lang="en-US"/>
              <a:t>Minor Informatiebeveiliging </a:t>
            </a:r>
          </a:p>
        </p:txBody>
      </p:sp>
      <p:sp>
        <p:nvSpPr>
          <p:cNvPr id="5" name="Rectangle 3"/>
          <p:cNvSpPr>
            <a:spLocks noGrp="1" noChangeArrowheads="1"/>
          </p:cNvSpPr>
          <p:nvPr>
            <p:ph type="dt" sz="quarter" idx="1"/>
          </p:nvPr>
        </p:nvSpPr>
        <p:spPr/>
        <p:txBody>
          <a:bodyPr/>
          <a:lstStyle/>
          <a:p>
            <a:pPr>
              <a:defRPr/>
            </a:pPr>
            <a:fld id="{10E50509-88A6-4C16-B922-C8453D05BEE2}" type="datetime4">
              <a:rPr lang="nl-NL"/>
              <a:pPr>
                <a:defRPr/>
              </a:pPr>
              <a:t>5 november 2019</a:t>
            </a:fld>
            <a:endParaRPr lang="en-US"/>
          </a:p>
        </p:txBody>
      </p:sp>
      <p:sp>
        <p:nvSpPr>
          <p:cNvPr id="6" name="Rectangle 6"/>
          <p:cNvSpPr>
            <a:spLocks noGrp="1" noChangeArrowheads="1"/>
          </p:cNvSpPr>
          <p:nvPr>
            <p:ph type="ftr" sz="quarter" idx="4"/>
          </p:nvPr>
        </p:nvSpPr>
        <p:spPr/>
        <p:txBody>
          <a:bodyPr/>
          <a:lstStyle/>
          <a:p>
            <a:pPr>
              <a:defRPr/>
            </a:pPr>
            <a:r>
              <a:rPr lang="en-US"/>
              <a:t>Lectoraat Informatiebeveiliging </a:t>
            </a:r>
          </a:p>
        </p:txBody>
      </p:sp>
      <p:sp>
        <p:nvSpPr>
          <p:cNvPr id="7" name="Rectangle 7"/>
          <p:cNvSpPr>
            <a:spLocks noGrp="1" noChangeArrowheads="1"/>
          </p:cNvSpPr>
          <p:nvPr>
            <p:ph type="sldNum" sz="quarter" idx="5"/>
          </p:nvPr>
        </p:nvSpPr>
        <p:spPr/>
        <p:txBody>
          <a:bodyPr/>
          <a:lstStyle>
            <a:lvl1pPr defTabSz="900113" eaLnBrk="0" hangingPunct="0">
              <a:defRPr kumimoji="1" sz="1400" b="1">
                <a:solidFill>
                  <a:schemeClr val="tx1"/>
                </a:solidFill>
                <a:latin typeface="Arial" panose="020B0604020202020204" pitchFamily="34" charset="0"/>
                <a:cs typeface="Arial" panose="020B0604020202020204" pitchFamily="34" charset="0"/>
              </a:defRPr>
            </a:lvl1pPr>
            <a:lvl2pPr marL="742950" indent="-285750" defTabSz="900113" eaLnBrk="0" hangingPunct="0">
              <a:defRPr kumimoji="1" sz="1400" b="1">
                <a:solidFill>
                  <a:schemeClr val="tx1"/>
                </a:solidFill>
                <a:latin typeface="Arial" panose="020B0604020202020204" pitchFamily="34" charset="0"/>
                <a:cs typeface="Arial" panose="020B0604020202020204" pitchFamily="34" charset="0"/>
              </a:defRPr>
            </a:lvl2pPr>
            <a:lvl3pPr marL="1143000" indent="-228600" defTabSz="900113" eaLnBrk="0" hangingPunct="0">
              <a:defRPr kumimoji="1" sz="1400" b="1">
                <a:solidFill>
                  <a:schemeClr val="tx1"/>
                </a:solidFill>
                <a:latin typeface="Arial" panose="020B0604020202020204" pitchFamily="34" charset="0"/>
                <a:cs typeface="Arial" panose="020B0604020202020204" pitchFamily="34" charset="0"/>
              </a:defRPr>
            </a:lvl3pPr>
            <a:lvl4pPr marL="1600200" indent="-228600" defTabSz="900113" eaLnBrk="0" hangingPunct="0">
              <a:defRPr kumimoji="1" sz="1400" b="1">
                <a:solidFill>
                  <a:schemeClr val="tx1"/>
                </a:solidFill>
                <a:latin typeface="Arial" panose="020B0604020202020204" pitchFamily="34" charset="0"/>
                <a:cs typeface="Arial" panose="020B0604020202020204" pitchFamily="34" charset="0"/>
              </a:defRPr>
            </a:lvl4pPr>
            <a:lvl5pPr marL="2057400" indent="-228600" defTabSz="900113" eaLnBrk="0" hangingPunct="0">
              <a:defRPr kumimoji="1" sz="1400" b="1">
                <a:solidFill>
                  <a:schemeClr val="tx1"/>
                </a:solidFill>
                <a:latin typeface="Arial" panose="020B0604020202020204" pitchFamily="34" charset="0"/>
                <a:cs typeface="Arial" panose="020B0604020202020204" pitchFamily="34" charset="0"/>
              </a:defRPr>
            </a:lvl5pPr>
            <a:lvl6pPr marL="2514600" indent="-228600" defTabSz="900113"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6pPr>
            <a:lvl7pPr marL="2971800" indent="-228600" defTabSz="900113"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7pPr>
            <a:lvl8pPr marL="3429000" indent="-228600" defTabSz="900113"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8pPr>
            <a:lvl9pPr marL="3886200" indent="-228600" defTabSz="900113"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9pPr>
          </a:lstStyle>
          <a:p>
            <a:fld id="{FE0AC916-1C37-46C1-9714-987C67E47659}" type="slidenum">
              <a:rPr kumimoji="0" lang="en-US" altLang="nl-NL" sz="1200" b="0">
                <a:solidFill>
                  <a:srgbClr val="00006E"/>
                </a:solidFill>
                <a:latin typeface="Calibri" panose="020F0502020204030204" pitchFamily="34" charset="0"/>
              </a:rPr>
              <a:pPr/>
              <a:t>25</a:t>
            </a:fld>
            <a:endParaRPr kumimoji="0" lang="en-US" altLang="nl-NL" sz="1200" b="0">
              <a:solidFill>
                <a:srgbClr val="00006E"/>
              </a:solidFill>
              <a:latin typeface="Calibri" panose="020F0502020204030204" pitchFamily="34" charset="0"/>
            </a:endParaRPr>
          </a:p>
        </p:txBody>
      </p:sp>
      <p:sp>
        <p:nvSpPr>
          <p:cNvPr id="124934" name="Rectangle 2"/>
          <p:cNvSpPr>
            <a:spLocks noGrp="1" noRot="1" noChangeAspect="1" noChangeArrowheads="1" noTextEdit="1"/>
          </p:cNvSpPr>
          <p:nvPr>
            <p:ph type="sldImg"/>
          </p:nvPr>
        </p:nvSpPr>
        <p:spPr>
          <a:xfrm>
            <a:off x="1257300" y="719138"/>
            <a:ext cx="4803775" cy="3602037"/>
          </a:xfrm>
          <a:ln/>
        </p:spPr>
      </p:sp>
      <p:sp>
        <p:nvSpPr>
          <p:cNvPr id="1249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nl-NL" altLang="nl-NL"/>
          </a:p>
        </p:txBody>
      </p:sp>
    </p:spTree>
    <p:extLst>
      <p:ext uri="{BB962C8B-B14F-4D97-AF65-F5344CB8AC3E}">
        <p14:creationId xmlns:p14="http://schemas.microsoft.com/office/powerpoint/2010/main" val="246125497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Tijdelijke aanduiding voor dia-afbeelding 1"/>
          <p:cNvSpPr>
            <a:spLocks noGrp="1" noRot="1" noChangeAspect="1" noTextEdit="1"/>
          </p:cNvSpPr>
          <p:nvPr>
            <p:ph type="sldImg"/>
          </p:nvPr>
        </p:nvSpPr>
        <p:spPr>
          <a:ln/>
        </p:spPr>
      </p:sp>
      <p:sp>
        <p:nvSpPr>
          <p:cNvPr id="121859" name="Tijdelijke aanduiding voor notities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nl-NL" altLang="nl-NL"/>
          </a:p>
        </p:txBody>
      </p:sp>
      <p:sp>
        <p:nvSpPr>
          <p:cNvPr id="4" name="Tijdelijke aanduiding voor koptekst 3"/>
          <p:cNvSpPr>
            <a:spLocks noGrp="1"/>
          </p:cNvSpPr>
          <p:nvPr>
            <p:ph type="hdr" sz="quarter"/>
          </p:nvPr>
        </p:nvSpPr>
        <p:spPr/>
        <p:txBody>
          <a:bodyPr/>
          <a:lstStyle/>
          <a:p>
            <a:pPr>
              <a:defRPr/>
            </a:pPr>
            <a:r>
              <a:rPr lang="en-GB"/>
              <a:t>ISM </a:t>
            </a:r>
            <a:r>
              <a:rPr lang="en-GB" i="1"/>
              <a:t>I</a:t>
            </a:r>
            <a:r>
              <a:rPr lang="en-GB" sz="1400">
                <a:solidFill>
                  <a:srgbClr val="B8BA30"/>
                </a:solidFill>
              </a:rPr>
              <a:t>nformation Security Management </a:t>
            </a:r>
          </a:p>
        </p:txBody>
      </p:sp>
      <p:sp>
        <p:nvSpPr>
          <p:cNvPr id="5" name="Tijdelijke aanduiding voor datum 4"/>
          <p:cNvSpPr>
            <a:spLocks noGrp="1"/>
          </p:cNvSpPr>
          <p:nvPr>
            <p:ph type="dt" sz="quarter" idx="1"/>
          </p:nvPr>
        </p:nvSpPr>
        <p:spPr/>
        <p:txBody>
          <a:bodyPr/>
          <a:lstStyle/>
          <a:p>
            <a:pPr>
              <a:defRPr/>
            </a:pPr>
            <a:fld id="{44814641-A855-4648-8AC6-D2AE91F3D5B3}" type="datetime4">
              <a:rPr lang="nl-NL" smtClean="0"/>
              <a:pPr>
                <a:defRPr/>
              </a:pPr>
              <a:t>5 november 2019</a:t>
            </a:fld>
            <a:endParaRPr lang="en-GB" dirty="0"/>
          </a:p>
        </p:txBody>
      </p:sp>
      <p:sp>
        <p:nvSpPr>
          <p:cNvPr id="6" name="Tijdelijke aanduiding voor voettekst 5"/>
          <p:cNvSpPr>
            <a:spLocks noGrp="1"/>
          </p:cNvSpPr>
          <p:nvPr>
            <p:ph type="ftr" sz="quarter" idx="4"/>
          </p:nvPr>
        </p:nvSpPr>
        <p:spPr/>
        <p:txBody>
          <a:bodyPr/>
          <a:lstStyle/>
          <a:p>
            <a:pPr>
              <a:defRPr/>
            </a:pPr>
            <a:r>
              <a:rPr lang="nl-NL"/>
              <a:t>De Haagse Hogeschool                                           Academie voor ICT &amp; Media - Zoetermeer</a:t>
            </a:r>
            <a:endParaRPr lang="en-GB"/>
          </a:p>
        </p:txBody>
      </p:sp>
      <p:sp>
        <p:nvSpPr>
          <p:cNvPr id="7" name="Tijdelijke aanduiding voor dianummer 6"/>
          <p:cNvSpPr>
            <a:spLocks noGrp="1"/>
          </p:cNvSpPr>
          <p:nvPr>
            <p:ph type="sldNum" sz="quarter" idx="5"/>
          </p:nvPr>
        </p:nvSpPr>
        <p:spPr/>
        <p:txBody>
          <a:bodyPr/>
          <a:lstStyle>
            <a:lvl1pPr defTabSz="900113" eaLnBrk="0" hangingPunct="0">
              <a:defRPr kumimoji="1" sz="1400" b="1">
                <a:solidFill>
                  <a:schemeClr val="tx1"/>
                </a:solidFill>
                <a:latin typeface="Arial" panose="020B0604020202020204" pitchFamily="34" charset="0"/>
                <a:cs typeface="Arial" panose="020B0604020202020204" pitchFamily="34" charset="0"/>
              </a:defRPr>
            </a:lvl1pPr>
            <a:lvl2pPr marL="742950" indent="-285750" defTabSz="900113" eaLnBrk="0" hangingPunct="0">
              <a:defRPr kumimoji="1" sz="1400" b="1">
                <a:solidFill>
                  <a:schemeClr val="tx1"/>
                </a:solidFill>
                <a:latin typeface="Arial" panose="020B0604020202020204" pitchFamily="34" charset="0"/>
                <a:cs typeface="Arial" panose="020B0604020202020204" pitchFamily="34" charset="0"/>
              </a:defRPr>
            </a:lvl2pPr>
            <a:lvl3pPr marL="1143000" indent="-228600" defTabSz="900113" eaLnBrk="0" hangingPunct="0">
              <a:defRPr kumimoji="1" sz="1400" b="1">
                <a:solidFill>
                  <a:schemeClr val="tx1"/>
                </a:solidFill>
                <a:latin typeface="Arial" panose="020B0604020202020204" pitchFamily="34" charset="0"/>
                <a:cs typeface="Arial" panose="020B0604020202020204" pitchFamily="34" charset="0"/>
              </a:defRPr>
            </a:lvl3pPr>
            <a:lvl4pPr marL="1600200" indent="-228600" defTabSz="900113" eaLnBrk="0" hangingPunct="0">
              <a:defRPr kumimoji="1" sz="1400" b="1">
                <a:solidFill>
                  <a:schemeClr val="tx1"/>
                </a:solidFill>
                <a:latin typeface="Arial" panose="020B0604020202020204" pitchFamily="34" charset="0"/>
                <a:cs typeface="Arial" panose="020B0604020202020204" pitchFamily="34" charset="0"/>
              </a:defRPr>
            </a:lvl4pPr>
            <a:lvl5pPr marL="2057400" indent="-228600" defTabSz="900113" eaLnBrk="0" hangingPunct="0">
              <a:defRPr kumimoji="1" sz="1400" b="1">
                <a:solidFill>
                  <a:schemeClr val="tx1"/>
                </a:solidFill>
                <a:latin typeface="Arial" panose="020B0604020202020204" pitchFamily="34" charset="0"/>
                <a:cs typeface="Arial" panose="020B0604020202020204" pitchFamily="34" charset="0"/>
              </a:defRPr>
            </a:lvl5pPr>
            <a:lvl6pPr marL="2514600" indent="-228600" defTabSz="900113"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6pPr>
            <a:lvl7pPr marL="2971800" indent="-228600" defTabSz="900113"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7pPr>
            <a:lvl8pPr marL="3429000" indent="-228600" defTabSz="900113"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8pPr>
            <a:lvl9pPr marL="3886200" indent="-228600" defTabSz="900113"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9pPr>
          </a:lstStyle>
          <a:p>
            <a:fld id="{98E88B20-D195-4E66-BD88-EB02C3EE179D}" type="slidenum">
              <a:rPr kumimoji="0" lang="en-GB" altLang="nl-NL" sz="1200" b="0">
                <a:solidFill>
                  <a:srgbClr val="00006E"/>
                </a:solidFill>
                <a:latin typeface="Calibri" panose="020F0502020204030204" pitchFamily="34" charset="0"/>
              </a:rPr>
              <a:pPr/>
              <a:t>26</a:t>
            </a:fld>
            <a:endParaRPr kumimoji="0" lang="en-GB" altLang="nl-NL" sz="1200" b="0">
              <a:solidFill>
                <a:srgbClr val="00006E"/>
              </a:solidFill>
              <a:latin typeface="Calibri" panose="020F0502020204030204" pitchFamily="34" charset="0"/>
            </a:endParaRPr>
          </a:p>
        </p:txBody>
      </p:sp>
    </p:spTree>
    <p:extLst>
      <p:ext uri="{BB962C8B-B14F-4D97-AF65-F5344CB8AC3E}">
        <p14:creationId xmlns:p14="http://schemas.microsoft.com/office/powerpoint/2010/main" val="293674975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Tijdelijke aanduiding voor dia-afbeelding 1"/>
          <p:cNvSpPr>
            <a:spLocks noGrp="1" noRot="1" noChangeAspect="1" noTextEdit="1"/>
          </p:cNvSpPr>
          <p:nvPr>
            <p:ph type="sldImg"/>
          </p:nvPr>
        </p:nvSpPr>
        <p:spPr>
          <a:ln/>
        </p:spPr>
      </p:sp>
      <p:sp>
        <p:nvSpPr>
          <p:cNvPr id="128003" name="Tijdelijke aanduiding voor notities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nl-NL" altLang="nl-NL"/>
          </a:p>
        </p:txBody>
      </p:sp>
      <p:sp>
        <p:nvSpPr>
          <p:cNvPr id="66564" name="Tijdelijke aanduiding voor koptekst 3"/>
          <p:cNvSpPr>
            <a:spLocks noGrp="1"/>
          </p:cNvSpPr>
          <p:nvPr>
            <p:ph type="hdr" sz="quarter"/>
          </p:nvPr>
        </p:nvSpPr>
        <p:spPr/>
        <p:txBody>
          <a:bodyPr/>
          <a:lstStyle/>
          <a:p>
            <a:pPr>
              <a:defRPr/>
            </a:pPr>
            <a:r>
              <a:rPr lang="en-GB"/>
              <a:t>ISM </a:t>
            </a:r>
            <a:r>
              <a:rPr lang="en-GB" i="1"/>
              <a:t>I</a:t>
            </a:r>
            <a:r>
              <a:rPr lang="en-GB" sz="1400">
                <a:solidFill>
                  <a:srgbClr val="B8BA30"/>
                </a:solidFill>
              </a:rPr>
              <a:t>nformation Security Management </a:t>
            </a:r>
          </a:p>
        </p:txBody>
      </p:sp>
      <p:sp>
        <p:nvSpPr>
          <p:cNvPr id="5" name="Tijdelijke aanduiding voor datum 4"/>
          <p:cNvSpPr>
            <a:spLocks noGrp="1"/>
          </p:cNvSpPr>
          <p:nvPr>
            <p:ph type="dt" sz="quarter" idx="1"/>
          </p:nvPr>
        </p:nvSpPr>
        <p:spPr/>
        <p:txBody>
          <a:bodyPr/>
          <a:lstStyle/>
          <a:p>
            <a:pPr>
              <a:defRPr/>
            </a:pPr>
            <a:fld id="{F1624EBD-B0F0-49C0-BE1A-971D3A8DC307}" type="datetime4">
              <a:rPr lang="nl-NL" smtClean="0"/>
              <a:pPr>
                <a:defRPr/>
              </a:pPr>
              <a:t>5 november 2019</a:t>
            </a:fld>
            <a:endParaRPr lang="en-GB" dirty="0"/>
          </a:p>
        </p:txBody>
      </p:sp>
      <p:sp>
        <p:nvSpPr>
          <p:cNvPr id="6" name="Tijdelijke aanduiding voor voettekst 5"/>
          <p:cNvSpPr>
            <a:spLocks noGrp="1"/>
          </p:cNvSpPr>
          <p:nvPr>
            <p:ph type="ftr" sz="quarter" idx="4"/>
          </p:nvPr>
        </p:nvSpPr>
        <p:spPr/>
        <p:txBody>
          <a:bodyPr/>
          <a:lstStyle/>
          <a:p>
            <a:pPr>
              <a:defRPr/>
            </a:pPr>
            <a:r>
              <a:rPr lang="nl-NL"/>
              <a:t>De Haagse Hogeschool                                           Academie voor ICT &amp; Media - Zoetermeer</a:t>
            </a:r>
            <a:endParaRPr lang="en-GB"/>
          </a:p>
        </p:txBody>
      </p:sp>
      <p:sp>
        <p:nvSpPr>
          <p:cNvPr id="7" name="Tijdelijke aanduiding voor dianummer 6"/>
          <p:cNvSpPr>
            <a:spLocks noGrp="1"/>
          </p:cNvSpPr>
          <p:nvPr>
            <p:ph type="sldNum" sz="quarter" idx="5"/>
          </p:nvPr>
        </p:nvSpPr>
        <p:spPr/>
        <p:txBody>
          <a:bodyPr/>
          <a:lstStyle>
            <a:lvl1pPr defTabSz="900113" eaLnBrk="0" hangingPunct="0">
              <a:defRPr kumimoji="1" sz="1400" b="1">
                <a:solidFill>
                  <a:schemeClr val="tx1"/>
                </a:solidFill>
                <a:latin typeface="Arial" panose="020B0604020202020204" pitchFamily="34" charset="0"/>
                <a:cs typeface="Arial" panose="020B0604020202020204" pitchFamily="34" charset="0"/>
              </a:defRPr>
            </a:lvl1pPr>
            <a:lvl2pPr marL="742950" indent="-285750" defTabSz="900113" eaLnBrk="0" hangingPunct="0">
              <a:defRPr kumimoji="1" sz="1400" b="1">
                <a:solidFill>
                  <a:schemeClr val="tx1"/>
                </a:solidFill>
                <a:latin typeface="Arial" panose="020B0604020202020204" pitchFamily="34" charset="0"/>
                <a:cs typeface="Arial" panose="020B0604020202020204" pitchFamily="34" charset="0"/>
              </a:defRPr>
            </a:lvl2pPr>
            <a:lvl3pPr marL="1143000" indent="-228600" defTabSz="900113" eaLnBrk="0" hangingPunct="0">
              <a:defRPr kumimoji="1" sz="1400" b="1">
                <a:solidFill>
                  <a:schemeClr val="tx1"/>
                </a:solidFill>
                <a:latin typeface="Arial" panose="020B0604020202020204" pitchFamily="34" charset="0"/>
                <a:cs typeface="Arial" panose="020B0604020202020204" pitchFamily="34" charset="0"/>
              </a:defRPr>
            </a:lvl3pPr>
            <a:lvl4pPr marL="1600200" indent="-228600" defTabSz="900113" eaLnBrk="0" hangingPunct="0">
              <a:defRPr kumimoji="1" sz="1400" b="1">
                <a:solidFill>
                  <a:schemeClr val="tx1"/>
                </a:solidFill>
                <a:latin typeface="Arial" panose="020B0604020202020204" pitchFamily="34" charset="0"/>
                <a:cs typeface="Arial" panose="020B0604020202020204" pitchFamily="34" charset="0"/>
              </a:defRPr>
            </a:lvl4pPr>
            <a:lvl5pPr marL="2057400" indent="-228600" defTabSz="900113" eaLnBrk="0" hangingPunct="0">
              <a:defRPr kumimoji="1" sz="1400" b="1">
                <a:solidFill>
                  <a:schemeClr val="tx1"/>
                </a:solidFill>
                <a:latin typeface="Arial" panose="020B0604020202020204" pitchFamily="34" charset="0"/>
                <a:cs typeface="Arial" panose="020B0604020202020204" pitchFamily="34" charset="0"/>
              </a:defRPr>
            </a:lvl5pPr>
            <a:lvl6pPr marL="2514600" indent="-228600" defTabSz="900113"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6pPr>
            <a:lvl7pPr marL="2971800" indent="-228600" defTabSz="900113"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7pPr>
            <a:lvl8pPr marL="3429000" indent="-228600" defTabSz="900113"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8pPr>
            <a:lvl9pPr marL="3886200" indent="-228600" defTabSz="900113"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9pPr>
          </a:lstStyle>
          <a:p>
            <a:fld id="{A12E89B8-4039-4848-8F2E-2446DF22380B}" type="slidenum">
              <a:rPr kumimoji="0" lang="en-GB" altLang="nl-NL" sz="1200" b="0">
                <a:solidFill>
                  <a:srgbClr val="00006E"/>
                </a:solidFill>
                <a:latin typeface="Calibri" panose="020F0502020204030204" pitchFamily="34" charset="0"/>
              </a:rPr>
              <a:pPr/>
              <a:t>27</a:t>
            </a:fld>
            <a:endParaRPr kumimoji="0" lang="en-GB" altLang="nl-NL" sz="1200" b="0">
              <a:solidFill>
                <a:srgbClr val="00006E"/>
              </a:solidFill>
              <a:latin typeface="Calibri" panose="020F0502020204030204" pitchFamily="34" charset="0"/>
            </a:endParaRPr>
          </a:p>
        </p:txBody>
      </p:sp>
    </p:spTree>
    <p:extLst>
      <p:ext uri="{BB962C8B-B14F-4D97-AF65-F5344CB8AC3E}">
        <p14:creationId xmlns:p14="http://schemas.microsoft.com/office/powerpoint/2010/main" val="385527100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type="hdr" sz="quarter"/>
          </p:nvPr>
        </p:nvSpPr>
        <p:spPr/>
        <p:txBody>
          <a:bodyPr/>
          <a:lstStyle/>
          <a:p>
            <a:pPr defTabSz="903288">
              <a:defRPr/>
            </a:pPr>
            <a:r>
              <a:rPr lang="en-US"/>
              <a:t>Minor Informatiebeveiliging </a:t>
            </a:r>
          </a:p>
        </p:txBody>
      </p:sp>
      <p:sp>
        <p:nvSpPr>
          <p:cNvPr id="45059" name="Rectangle 3"/>
          <p:cNvSpPr>
            <a:spLocks noGrp="1" noChangeArrowheads="1"/>
          </p:cNvSpPr>
          <p:nvPr>
            <p:ph type="dt" sz="quarter" idx="1"/>
          </p:nvPr>
        </p:nvSpPr>
        <p:spPr/>
        <p:txBody>
          <a:bodyPr/>
          <a:lstStyle/>
          <a:p>
            <a:pPr>
              <a:defRPr/>
            </a:pPr>
            <a:fld id="{EBF19A31-5D3D-4CE2-A892-B60E0E5D1F2C}" type="datetime4">
              <a:rPr lang="nl-NL"/>
              <a:pPr>
                <a:defRPr/>
              </a:pPr>
              <a:t>5 november 2019</a:t>
            </a:fld>
            <a:endParaRPr lang="en-US"/>
          </a:p>
        </p:txBody>
      </p:sp>
      <p:sp>
        <p:nvSpPr>
          <p:cNvPr id="45060" name="Rectangle 6"/>
          <p:cNvSpPr>
            <a:spLocks noGrp="1" noChangeArrowheads="1"/>
          </p:cNvSpPr>
          <p:nvPr>
            <p:ph type="ftr" sz="quarter" idx="4"/>
          </p:nvPr>
        </p:nvSpPr>
        <p:spPr/>
        <p:txBody>
          <a:bodyPr/>
          <a:lstStyle/>
          <a:p>
            <a:pPr>
              <a:defRPr/>
            </a:pPr>
            <a:r>
              <a:rPr lang="en-US"/>
              <a:t>Lectoraat Informatiebeveiliging </a:t>
            </a:r>
          </a:p>
        </p:txBody>
      </p:sp>
      <p:sp>
        <p:nvSpPr>
          <p:cNvPr id="45061" name="Rectangle 7"/>
          <p:cNvSpPr>
            <a:spLocks noGrp="1" noChangeArrowheads="1"/>
          </p:cNvSpPr>
          <p:nvPr>
            <p:ph type="sldNum" sz="quarter" idx="5"/>
          </p:nvPr>
        </p:nvSpPr>
        <p:spPr/>
        <p:txBody>
          <a:bodyPr/>
          <a:lstStyle>
            <a:lvl1pPr defTabSz="900113" eaLnBrk="0" hangingPunct="0">
              <a:defRPr kumimoji="1" sz="1400" b="1">
                <a:solidFill>
                  <a:schemeClr val="tx1"/>
                </a:solidFill>
                <a:latin typeface="Arial" panose="020B0604020202020204" pitchFamily="34" charset="0"/>
                <a:cs typeface="Arial" panose="020B0604020202020204" pitchFamily="34" charset="0"/>
              </a:defRPr>
            </a:lvl1pPr>
            <a:lvl2pPr marL="742950" indent="-285750" defTabSz="900113" eaLnBrk="0" hangingPunct="0">
              <a:defRPr kumimoji="1" sz="1400" b="1">
                <a:solidFill>
                  <a:schemeClr val="tx1"/>
                </a:solidFill>
                <a:latin typeface="Arial" panose="020B0604020202020204" pitchFamily="34" charset="0"/>
                <a:cs typeface="Arial" panose="020B0604020202020204" pitchFamily="34" charset="0"/>
              </a:defRPr>
            </a:lvl2pPr>
            <a:lvl3pPr marL="1143000" indent="-228600" defTabSz="900113" eaLnBrk="0" hangingPunct="0">
              <a:defRPr kumimoji="1" sz="1400" b="1">
                <a:solidFill>
                  <a:schemeClr val="tx1"/>
                </a:solidFill>
                <a:latin typeface="Arial" panose="020B0604020202020204" pitchFamily="34" charset="0"/>
                <a:cs typeface="Arial" panose="020B0604020202020204" pitchFamily="34" charset="0"/>
              </a:defRPr>
            </a:lvl3pPr>
            <a:lvl4pPr marL="1600200" indent="-228600" defTabSz="900113" eaLnBrk="0" hangingPunct="0">
              <a:defRPr kumimoji="1" sz="1400" b="1">
                <a:solidFill>
                  <a:schemeClr val="tx1"/>
                </a:solidFill>
                <a:latin typeface="Arial" panose="020B0604020202020204" pitchFamily="34" charset="0"/>
                <a:cs typeface="Arial" panose="020B0604020202020204" pitchFamily="34" charset="0"/>
              </a:defRPr>
            </a:lvl4pPr>
            <a:lvl5pPr marL="2057400" indent="-228600" defTabSz="900113" eaLnBrk="0" hangingPunct="0">
              <a:defRPr kumimoji="1" sz="1400" b="1">
                <a:solidFill>
                  <a:schemeClr val="tx1"/>
                </a:solidFill>
                <a:latin typeface="Arial" panose="020B0604020202020204" pitchFamily="34" charset="0"/>
                <a:cs typeface="Arial" panose="020B0604020202020204" pitchFamily="34" charset="0"/>
              </a:defRPr>
            </a:lvl5pPr>
            <a:lvl6pPr marL="2514600" indent="-228600" defTabSz="900113"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6pPr>
            <a:lvl7pPr marL="2971800" indent="-228600" defTabSz="900113"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7pPr>
            <a:lvl8pPr marL="3429000" indent="-228600" defTabSz="900113"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8pPr>
            <a:lvl9pPr marL="3886200" indent="-228600" defTabSz="900113"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9pPr>
          </a:lstStyle>
          <a:p>
            <a:fld id="{33200A10-33E4-4E07-8D30-2B84D956E2F0}" type="slidenum">
              <a:rPr kumimoji="0" lang="en-US" altLang="nl-NL" sz="1200" b="0">
                <a:solidFill>
                  <a:srgbClr val="00006E"/>
                </a:solidFill>
                <a:latin typeface="Calibri" panose="020F0502020204030204" pitchFamily="34" charset="0"/>
              </a:rPr>
              <a:pPr/>
              <a:t>28</a:t>
            </a:fld>
            <a:endParaRPr kumimoji="0" lang="en-US" altLang="nl-NL" sz="1200" b="0">
              <a:solidFill>
                <a:srgbClr val="00006E"/>
              </a:solidFill>
              <a:latin typeface="Calibri" panose="020F0502020204030204" pitchFamily="34" charset="0"/>
            </a:endParaRPr>
          </a:p>
        </p:txBody>
      </p:sp>
      <p:sp>
        <p:nvSpPr>
          <p:cNvPr id="129030" name="Rectangle 2"/>
          <p:cNvSpPr>
            <a:spLocks noGrp="1" noRot="1" noChangeAspect="1" noChangeArrowheads="1" noTextEdit="1"/>
          </p:cNvSpPr>
          <p:nvPr>
            <p:ph type="sldImg"/>
          </p:nvPr>
        </p:nvSpPr>
        <p:spPr>
          <a:xfrm>
            <a:off x="1258888" y="719138"/>
            <a:ext cx="4800600" cy="3600450"/>
          </a:xfrm>
          <a:ln/>
        </p:spPr>
      </p:sp>
      <p:sp>
        <p:nvSpPr>
          <p:cNvPr id="1290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endParaRPr lang="nl-NL" altLang="nl-NL"/>
          </a:p>
        </p:txBody>
      </p:sp>
    </p:spTree>
    <p:extLst>
      <p:ext uri="{BB962C8B-B14F-4D97-AF65-F5344CB8AC3E}">
        <p14:creationId xmlns:p14="http://schemas.microsoft.com/office/powerpoint/2010/main" val="424272613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hdr" sz="quarter"/>
          </p:nvPr>
        </p:nvSpPr>
        <p:spPr/>
        <p:txBody>
          <a:bodyPr/>
          <a:lstStyle/>
          <a:p>
            <a:pPr defTabSz="903288">
              <a:defRPr/>
            </a:pPr>
            <a:r>
              <a:rPr lang="en-US"/>
              <a:t>Minor Informatiebeveiliging </a:t>
            </a:r>
          </a:p>
        </p:txBody>
      </p:sp>
      <p:sp>
        <p:nvSpPr>
          <p:cNvPr id="47107" name="Rectangle 3"/>
          <p:cNvSpPr>
            <a:spLocks noGrp="1" noChangeArrowheads="1"/>
          </p:cNvSpPr>
          <p:nvPr>
            <p:ph type="dt" sz="quarter" idx="1"/>
          </p:nvPr>
        </p:nvSpPr>
        <p:spPr/>
        <p:txBody>
          <a:bodyPr/>
          <a:lstStyle/>
          <a:p>
            <a:pPr>
              <a:defRPr/>
            </a:pPr>
            <a:fld id="{C925D09A-5262-41E8-B9D8-511A2C4A748D}" type="datetime4">
              <a:rPr lang="nl-NL"/>
              <a:pPr>
                <a:defRPr/>
              </a:pPr>
              <a:t>5 november 2019</a:t>
            </a:fld>
            <a:endParaRPr lang="en-US"/>
          </a:p>
        </p:txBody>
      </p:sp>
      <p:sp>
        <p:nvSpPr>
          <p:cNvPr id="47108" name="Rectangle 6"/>
          <p:cNvSpPr>
            <a:spLocks noGrp="1" noChangeArrowheads="1"/>
          </p:cNvSpPr>
          <p:nvPr>
            <p:ph type="ftr" sz="quarter" idx="4"/>
          </p:nvPr>
        </p:nvSpPr>
        <p:spPr/>
        <p:txBody>
          <a:bodyPr/>
          <a:lstStyle/>
          <a:p>
            <a:pPr>
              <a:defRPr/>
            </a:pPr>
            <a:r>
              <a:rPr lang="en-US"/>
              <a:t>Lectoraat Informatiebeveiliging </a:t>
            </a:r>
          </a:p>
        </p:txBody>
      </p:sp>
      <p:sp>
        <p:nvSpPr>
          <p:cNvPr id="47109" name="Rectangle 7"/>
          <p:cNvSpPr>
            <a:spLocks noGrp="1" noChangeArrowheads="1"/>
          </p:cNvSpPr>
          <p:nvPr>
            <p:ph type="sldNum" sz="quarter" idx="5"/>
          </p:nvPr>
        </p:nvSpPr>
        <p:spPr/>
        <p:txBody>
          <a:bodyPr/>
          <a:lstStyle>
            <a:lvl1pPr defTabSz="900113" eaLnBrk="0" hangingPunct="0">
              <a:defRPr kumimoji="1" sz="1400" b="1">
                <a:solidFill>
                  <a:schemeClr val="tx1"/>
                </a:solidFill>
                <a:latin typeface="Arial" panose="020B0604020202020204" pitchFamily="34" charset="0"/>
                <a:cs typeface="Arial" panose="020B0604020202020204" pitchFamily="34" charset="0"/>
              </a:defRPr>
            </a:lvl1pPr>
            <a:lvl2pPr marL="742950" indent="-285750" defTabSz="900113" eaLnBrk="0" hangingPunct="0">
              <a:defRPr kumimoji="1" sz="1400" b="1">
                <a:solidFill>
                  <a:schemeClr val="tx1"/>
                </a:solidFill>
                <a:latin typeface="Arial" panose="020B0604020202020204" pitchFamily="34" charset="0"/>
                <a:cs typeface="Arial" panose="020B0604020202020204" pitchFamily="34" charset="0"/>
              </a:defRPr>
            </a:lvl2pPr>
            <a:lvl3pPr marL="1143000" indent="-228600" defTabSz="900113" eaLnBrk="0" hangingPunct="0">
              <a:defRPr kumimoji="1" sz="1400" b="1">
                <a:solidFill>
                  <a:schemeClr val="tx1"/>
                </a:solidFill>
                <a:latin typeface="Arial" panose="020B0604020202020204" pitchFamily="34" charset="0"/>
                <a:cs typeface="Arial" panose="020B0604020202020204" pitchFamily="34" charset="0"/>
              </a:defRPr>
            </a:lvl3pPr>
            <a:lvl4pPr marL="1600200" indent="-228600" defTabSz="900113" eaLnBrk="0" hangingPunct="0">
              <a:defRPr kumimoji="1" sz="1400" b="1">
                <a:solidFill>
                  <a:schemeClr val="tx1"/>
                </a:solidFill>
                <a:latin typeface="Arial" panose="020B0604020202020204" pitchFamily="34" charset="0"/>
                <a:cs typeface="Arial" panose="020B0604020202020204" pitchFamily="34" charset="0"/>
              </a:defRPr>
            </a:lvl4pPr>
            <a:lvl5pPr marL="2057400" indent="-228600" defTabSz="900113" eaLnBrk="0" hangingPunct="0">
              <a:defRPr kumimoji="1" sz="1400" b="1">
                <a:solidFill>
                  <a:schemeClr val="tx1"/>
                </a:solidFill>
                <a:latin typeface="Arial" panose="020B0604020202020204" pitchFamily="34" charset="0"/>
                <a:cs typeface="Arial" panose="020B0604020202020204" pitchFamily="34" charset="0"/>
              </a:defRPr>
            </a:lvl5pPr>
            <a:lvl6pPr marL="2514600" indent="-228600" defTabSz="900113"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6pPr>
            <a:lvl7pPr marL="2971800" indent="-228600" defTabSz="900113"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7pPr>
            <a:lvl8pPr marL="3429000" indent="-228600" defTabSz="900113"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8pPr>
            <a:lvl9pPr marL="3886200" indent="-228600" defTabSz="900113"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9pPr>
          </a:lstStyle>
          <a:p>
            <a:fld id="{D4C515CE-1271-49B3-A1BE-3F123CB1BB82}" type="slidenum">
              <a:rPr kumimoji="0" lang="en-US" altLang="nl-NL" sz="1200" b="0">
                <a:solidFill>
                  <a:srgbClr val="00006E"/>
                </a:solidFill>
                <a:latin typeface="Calibri" panose="020F0502020204030204" pitchFamily="34" charset="0"/>
              </a:rPr>
              <a:pPr/>
              <a:t>29</a:t>
            </a:fld>
            <a:endParaRPr kumimoji="0" lang="en-US" altLang="nl-NL" sz="1200" b="0">
              <a:solidFill>
                <a:srgbClr val="00006E"/>
              </a:solidFill>
              <a:latin typeface="Calibri" panose="020F0502020204030204" pitchFamily="34" charset="0"/>
            </a:endParaRPr>
          </a:p>
        </p:txBody>
      </p:sp>
      <p:sp>
        <p:nvSpPr>
          <p:cNvPr id="130054" name="Rectangle 2"/>
          <p:cNvSpPr>
            <a:spLocks noGrp="1" noRot="1" noChangeAspect="1" noChangeArrowheads="1" noTextEdit="1"/>
          </p:cNvSpPr>
          <p:nvPr>
            <p:ph type="sldImg"/>
          </p:nvPr>
        </p:nvSpPr>
        <p:spPr>
          <a:xfrm>
            <a:off x="1258888" y="719138"/>
            <a:ext cx="4800600" cy="3600450"/>
          </a:xfrm>
          <a:ln/>
        </p:spPr>
      </p:sp>
      <p:sp>
        <p:nvSpPr>
          <p:cNvPr id="13005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endParaRPr lang="nl-NL" altLang="nl-NL"/>
          </a:p>
        </p:txBody>
      </p:sp>
    </p:spTree>
    <p:extLst>
      <p:ext uri="{BB962C8B-B14F-4D97-AF65-F5344CB8AC3E}">
        <p14:creationId xmlns:p14="http://schemas.microsoft.com/office/powerpoint/2010/main" val="314855231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hdr" sz="quarter"/>
          </p:nvPr>
        </p:nvSpPr>
        <p:spPr/>
        <p:txBody>
          <a:bodyPr/>
          <a:lstStyle/>
          <a:p>
            <a:pPr defTabSz="903288">
              <a:defRPr/>
            </a:pPr>
            <a:r>
              <a:rPr lang="en-US"/>
              <a:t>Minor Informatiebeveiliging </a:t>
            </a:r>
          </a:p>
        </p:txBody>
      </p:sp>
      <p:sp>
        <p:nvSpPr>
          <p:cNvPr id="46083" name="Rectangle 3"/>
          <p:cNvSpPr>
            <a:spLocks noGrp="1" noChangeArrowheads="1"/>
          </p:cNvSpPr>
          <p:nvPr>
            <p:ph type="dt" sz="quarter" idx="1"/>
          </p:nvPr>
        </p:nvSpPr>
        <p:spPr/>
        <p:txBody>
          <a:bodyPr/>
          <a:lstStyle/>
          <a:p>
            <a:pPr>
              <a:defRPr/>
            </a:pPr>
            <a:fld id="{C5CAAD2B-148B-4A73-8B56-A618E6AD170E}" type="datetime4">
              <a:rPr lang="nl-NL"/>
              <a:pPr>
                <a:defRPr/>
              </a:pPr>
              <a:t>5 november 2019</a:t>
            </a:fld>
            <a:endParaRPr lang="en-US"/>
          </a:p>
        </p:txBody>
      </p:sp>
      <p:sp>
        <p:nvSpPr>
          <p:cNvPr id="46084" name="Rectangle 6"/>
          <p:cNvSpPr>
            <a:spLocks noGrp="1" noChangeArrowheads="1"/>
          </p:cNvSpPr>
          <p:nvPr>
            <p:ph type="ftr" sz="quarter" idx="4"/>
          </p:nvPr>
        </p:nvSpPr>
        <p:spPr/>
        <p:txBody>
          <a:bodyPr/>
          <a:lstStyle/>
          <a:p>
            <a:pPr>
              <a:defRPr/>
            </a:pPr>
            <a:r>
              <a:rPr lang="en-US"/>
              <a:t>Lectoraat Informatiebeveiliging </a:t>
            </a:r>
          </a:p>
        </p:txBody>
      </p:sp>
      <p:sp>
        <p:nvSpPr>
          <p:cNvPr id="46085" name="Rectangle 7"/>
          <p:cNvSpPr>
            <a:spLocks noGrp="1" noChangeArrowheads="1"/>
          </p:cNvSpPr>
          <p:nvPr>
            <p:ph type="sldNum" sz="quarter" idx="5"/>
          </p:nvPr>
        </p:nvSpPr>
        <p:spPr/>
        <p:txBody>
          <a:bodyPr/>
          <a:lstStyle>
            <a:lvl1pPr defTabSz="900113" eaLnBrk="0" hangingPunct="0">
              <a:defRPr kumimoji="1" sz="1400" b="1">
                <a:solidFill>
                  <a:schemeClr val="tx1"/>
                </a:solidFill>
                <a:latin typeface="Arial" panose="020B0604020202020204" pitchFamily="34" charset="0"/>
                <a:cs typeface="Arial" panose="020B0604020202020204" pitchFamily="34" charset="0"/>
              </a:defRPr>
            </a:lvl1pPr>
            <a:lvl2pPr marL="742950" indent="-285750" defTabSz="900113" eaLnBrk="0" hangingPunct="0">
              <a:defRPr kumimoji="1" sz="1400" b="1">
                <a:solidFill>
                  <a:schemeClr val="tx1"/>
                </a:solidFill>
                <a:latin typeface="Arial" panose="020B0604020202020204" pitchFamily="34" charset="0"/>
                <a:cs typeface="Arial" panose="020B0604020202020204" pitchFamily="34" charset="0"/>
              </a:defRPr>
            </a:lvl2pPr>
            <a:lvl3pPr marL="1143000" indent="-228600" defTabSz="900113" eaLnBrk="0" hangingPunct="0">
              <a:defRPr kumimoji="1" sz="1400" b="1">
                <a:solidFill>
                  <a:schemeClr val="tx1"/>
                </a:solidFill>
                <a:latin typeface="Arial" panose="020B0604020202020204" pitchFamily="34" charset="0"/>
                <a:cs typeface="Arial" panose="020B0604020202020204" pitchFamily="34" charset="0"/>
              </a:defRPr>
            </a:lvl3pPr>
            <a:lvl4pPr marL="1600200" indent="-228600" defTabSz="900113" eaLnBrk="0" hangingPunct="0">
              <a:defRPr kumimoji="1" sz="1400" b="1">
                <a:solidFill>
                  <a:schemeClr val="tx1"/>
                </a:solidFill>
                <a:latin typeface="Arial" panose="020B0604020202020204" pitchFamily="34" charset="0"/>
                <a:cs typeface="Arial" panose="020B0604020202020204" pitchFamily="34" charset="0"/>
              </a:defRPr>
            </a:lvl4pPr>
            <a:lvl5pPr marL="2057400" indent="-228600" defTabSz="900113" eaLnBrk="0" hangingPunct="0">
              <a:defRPr kumimoji="1" sz="1400" b="1">
                <a:solidFill>
                  <a:schemeClr val="tx1"/>
                </a:solidFill>
                <a:latin typeface="Arial" panose="020B0604020202020204" pitchFamily="34" charset="0"/>
                <a:cs typeface="Arial" panose="020B0604020202020204" pitchFamily="34" charset="0"/>
              </a:defRPr>
            </a:lvl5pPr>
            <a:lvl6pPr marL="2514600" indent="-228600" defTabSz="900113"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6pPr>
            <a:lvl7pPr marL="2971800" indent="-228600" defTabSz="900113"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7pPr>
            <a:lvl8pPr marL="3429000" indent="-228600" defTabSz="900113"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8pPr>
            <a:lvl9pPr marL="3886200" indent="-228600" defTabSz="900113"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9pPr>
          </a:lstStyle>
          <a:p>
            <a:fld id="{335538DC-ADE2-4F6F-AC22-795ACBBE69DE}" type="slidenum">
              <a:rPr kumimoji="0" lang="en-US" altLang="nl-NL" sz="1200" b="0">
                <a:solidFill>
                  <a:srgbClr val="00006E"/>
                </a:solidFill>
                <a:latin typeface="Calibri" panose="020F0502020204030204" pitchFamily="34" charset="0"/>
              </a:rPr>
              <a:pPr/>
              <a:t>30</a:t>
            </a:fld>
            <a:endParaRPr kumimoji="0" lang="en-US" altLang="nl-NL" sz="1200" b="0">
              <a:solidFill>
                <a:srgbClr val="00006E"/>
              </a:solidFill>
              <a:latin typeface="Calibri" panose="020F0502020204030204" pitchFamily="34" charset="0"/>
            </a:endParaRPr>
          </a:p>
        </p:txBody>
      </p:sp>
      <p:sp>
        <p:nvSpPr>
          <p:cNvPr id="131078" name="Rectangle 2"/>
          <p:cNvSpPr>
            <a:spLocks noGrp="1" noRot="1" noChangeAspect="1" noChangeArrowheads="1" noTextEdit="1"/>
          </p:cNvSpPr>
          <p:nvPr>
            <p:ph type="sldImg"/>
          </p:nvPr>
        </p:nvSpPr>
        <p:spPr>
          <a:xfrm>
            <a:off x="1258888" y="719138"/>
            <a:ext cx="4800600" cy="3600450"/>
          </a:xfrm>
          <a:ln/>
        </p:spPr>
      </p:sp>
      <p:sp>
        <p:nvSpPr>
          <p:cNvPr id="13107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endParaRPr lang="nl-NL" altLang="nl-NL"/>
          </a:p>
        </p:txBody>
      </p:sp>
    </p:spTree>
    <p:extLst>
      <p:ext uri="{BB962C8B-B14F-4D97-AF65-F5344CB8AC3E}">
        <p14:creationId xmlns:p14="http://schemas.microsoft.com/office/powerpoint/2010/main" val="106984324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hdr" sz="quarter"/>
          </p:nvPr>
        </p:nvSpPr>
        <p:spPr/>
        <p:txBody>
          <a:bodyPr/>
          <a:lstStyle/>
          <a:p>
            <a:pPr defTabSz="903288">
              <a:defRPr/>
            </a:pPr>
            <a:r>
              <a:rPr lang="en-US"/>
              <a:t>Minor Informatiebeveiliging </a:t>
            </a:r>
          </a:p>
        </p:txBody>
      </p:sp>
      <p:sp>
        <p:nvSpPr>
          <p:cNvPr id="49155" name="Rectangle 3"/>
          <p:cNvSpPr>
            <a:spLocks noGrp="1" noChangeArrowheads="1"/>
          </p:cNvSpPr>
          <p:nvPr>
            <p:ph type="dt" sz="quarter" idx="1"/>
          </p:nvPr>
        </p:nvSpPr>
        <p:spPr/>
        <p:txBody>
          <a:bodyPr/>
          <a:lstStyle/>
          <a:p>
            <a:pPr>
              <a:defRPr/>
            </a:pPr>
            <a:fld id="{04A46D4C-6D96-470F-84A3-7809D405B426}" type="datetime4">
              <a:rPr lang="nl-NL"/>
              <a:pPr>
                <a:defRPr/>
              </a:pPr>
              <a:t>5 november 2019</a:t>
            </a:fld>
            <a:endParaRPr lang="en-US"/>
          </a:p>
        </p:txBody>
      </p:sp>
      <p:sp>
        <p:nvSpPr>
          <p:cNvPr id="49156" name="Rectangle 6"/>
          <p:cNvSpPr>
            <a:spLocks noGrp="1" noChangeArrowheads="1"/>
          </p:cNvSpPr>
          <p:nvPr>
            <p:ph type="ftr" sz="quarter" idx="4"/>
          </p:nvPr>
        </p:nvSpPr>
        <p:spPr/>
        <p:txBody>
          <a:bodyPr/>
          <a:lstStyle/>
          <a:p>
            <a:pPr>
              <a:defRPr/>
            </a:pPr>
            <a:r>
              <a:rPr lang="en-US"/>
              <a:t>Lectoraat Informatiebeveiliging </a:t>
            </a:r>
          </a:p>
        </p:txBody>
      </p:sp>
      <p:sp>
        <p:nvSpPr>
          <p:cNvPr id="49157" name="Rectangle 7"/>
          <p:cNvSpPr>
            <a:spLocks noGrp="1" noChangeArrowheads="1"/>
          </p:cNvSpPr>
          <p:nvPr>
            <p:ph type="sldNum" sz="quarter" idx="5"/>
          </p:nvPr>
        </p:nvSpPr>
        <p:spPr/>
        <p:txBody>
          <a:bodyPr/>
          <a:lstStyle>
            <a:lvl1pPr defTabSz="900113" eaLnBrk="0" hangingPunct="0">
              <a:defRPr kumimoji="1" sz="1400" b="1">
                <a:solidFill>
                  <a:schemeClr val="tx1"/>
                </a:solidFill>
                <a:latin typeface="Arial" panose="020B0604020202020204" pitchFamily="34" charset="0"/>
                <a:cs typeface="Arial" panose="020B0604020202020204" pitchFamily="34" charset="0"/>
              </a:defRPr>
            </a:lvl1pPr>
            <a:lvl2pPr marL="742950" indent="-285750" defTabSz="900113" eaLnBrk="0" hangingPunct="0">
              <a:defRPr kumimoji="1" sz="1400" b="1">
                <a:solidFill>
                  <a:schemeClr val="tx1"/>
                </a:solidFill>
                <a:latin typeface="Arial" panose="020B0604020202020204" pitchFamily="34" charset="0"/>
                <a:cs typeface="Arial" panose="020B0604020202020204" pitchFamily="34" charset="0"/>
              </a:defRPr>
            </a:lvl2pPr>
            <a:lvl3pPr marL="1143000" indent="-228600" defTabSz="900113" eaLnBrk="0" hangingPunct="0">
              <a:defRPr kumimoji="1" sz="1400" b="1">
                <a:solidFill>
                  <a:schemeClr val="tx1"/>
                </a:solidFill>
                <a:latin typeface="Arial" panose="020B0604020202020204" pitchFamily="34" charset="0"/>
                <a:cs typeface="Arial" panose="020B0604020202020204" pitchFamily="34" charset="0"/>
              </a:defRPr>
            </a:lvl3pPr>
            <a:lvl4pPr marL="1600200" indent="-228600" defTabSz="900113" eaLnBrk="0" hangingPunct="0">
              <a:defRPr kumimoji="1" sz="1400" b="1">
                <a:solidFill>
                  <a:schemeClr val="tx1"/>
                </a:solidFill>
                <a:latin typeface="Arial" panose="020B0604020202020204" pitchFamily="34" charset="0"/>
                <a:cs typeface="Arial" panose="020B0604020202020204" pitchFamily="34" charset="0"/>
              </a:defRPr>
            </a:lvl4pPr>
            <a:lvl5pPr marL="2057400" indent="-228600" defTabSz="900113" eaLnBrk="0" hangingPunct="0">
              <a:defRPr kumimoji="1" sz="1400" b="1">
                <a:solidFill>
                  <a:schemeClr val="tx1"/>
                </a:solidFill>
                <a:latin typeface="Arial" panose="020B0604020202020204" pitchFamily="34" charset="0"/>
                <a:cs typeface="Arial" panose="020B0604020202020204" pitchFamily="34" charset="0"/>
              </a:defRPr>
            </a:lvl5pPr>
            <a:lvl6pPr marL="2514600" indent="-228600" defTabSz="900113"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6pPr>
            <a:lvl7pPr marL="2971800" indent="-228600" defTabSz="900113"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7pPr>
            <a:lvl8pPr marL="3429000" indent="-228600" defTabSz="900113"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8pPr>
            <a:lvl9pPr marL="3886200" indent="-228600" defTabSz="900113"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9pPr>
          </a:lstStyle>
          <a:p>
            <a:fld id="{ADD6D006-5CC5-4715-B6A9-850A3FDFB780}" type="slidenum">
              <a:rPr kumimoji="0" lang="en-US" altLang="nl-NL" sz="1200" b="0">
                <a:solidFill>
                  <a:srgbClr val="00006E"/>
                </a:solidFill>
                <a:latin typeface="Calibri" panose="020F0502020204030204" pitchFamily="34" charset="0"/>
              </a:rPr>
              <a:pPr/>
              <a:t>31</a:t>
            </a:fld>
            <a:endParaRPr kumimoji="0" lang="en-US" altLang="nl-NL" sz="1200" b="0">
              <a:solidFill>
                <a:srgbClr val="00006E"/>
              </a:solidFill>
              <a:latin typeface="Calibri" panose="020F0502020204030204" pitchFamily="34" charset="0"/>
            </a:endParaRPr>
          </a:p>
        </p:txBody>
      </p:sp>
      <p:sp>
        <p:nvSpPr>
          <p:cNvPr id="132102" name="Rectangle 2"/>
          <p:cNvSpPr>
            <a:spLocks noGrp="1" noRot="1" noChangeAspect="1" noChangeArrowheads="1" noTextEdit="1"/>
          </p:cNvSpPr>
          <p:nvPr>
            <p:ph type="sldImg"/>
          </p:nvPr>
        </p:nvSpPr>
        <p:spPr>
          <a:xfrm>
            <a:off x="1258888" y="719138"/>
            <a:ext cx="4800600" cy="3600450"/>
          </a:xfrm>
          <a:ln/>
        </p:spPr>
      </p:sp>
      <p:sp>
        <p:nvSpPr>
          <p:cNvPr id="13210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endParaRPr lang="nl-NL" altLang="nl-NL"/>
          </a:p>
        </p:txBody>
      </p:sp>
    </p:spTree>
    <p:extLst>
      <p:ext uri="{BB962C8B-B14F-4D97-AF65-F5344CB8AC3E}">
        <p14:creationId xmlns:p14="http://schemas.microsoft.com/office/powerpoint/2010/main" val="174068847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hdr" sz="quarter"/>
          </p:nvPr>
        </p:nvSpPr>
        <p:spPr/>
        <p:txBody>
          <a:bodyPr/>
          <a:lstStyle/>
          <a:p>
            <a:pPr defTabSz="903288">
              <a:defRPr/>
            </a:pPr>
            <a:r>
              <a:rPr lang="en-US"/>
              <a:t>Minor Informatiebeveiliging </a:t>
            </a:r>
          </a:p>
        </p:txBody>
      </p:sp>
      <p:sp>
        <p:nvSpPr>
          <p:cNvPr id="50179" name="Rectangle 3"/>
          <p:cNvSpPr>
            <a:spLocks noGrp="1" noChangeArrowheads="1"/>
          </p:cNvSpPr>
          <p:nvPr>
            <p:ph type="dt" sz="quarter" idx="1"/>
          </p:nvPr>
        </p:nvSpPr>
        <p:spPr/>
        <p:txBody>
          <a:bodyPr/>
          <a:lstStyle/>
          <a:p>
            <a:pPr>
              <a:defRPr/>
            </a:pPr>
            <a:fld id="{6348E9E0-3166-46DE-9E8E-6E305A899449}" type="datetime4">
              <a:rPr lang="nl-NL"/>
              <a:pPr>
                <a:defRPr/>
              </a:pPr>
              <a:t>5 november 2019</a:t>
            </a:fld>
            <a:endParaRPr lang="en-US"/>
          </a:p>
        </p:txBody>
      </p:sp>
      <p:sp>
        <p:nvSpPr>
          <p:cNvPr id="50180" name="Rectangle 6"/>
          <p:cNvSpPr>
            <a:spLocks noGrp="1" noChangeArrowheads="1"/>
          </p:cNvSpPr>
          <p:nvPr>
            <p:ph type="ftr" sz="quarter" idx="4"/>
          </p:nvPr>
        </p:nvSpPr>
        <p:spPr/>
        <p:txBody>
          <a:bodyPr/>
          <a:lstStyle/>
          <a:p>
            <a:pPr>
              <a:defRPr/>
            </a:pPr>
            <a:r>
              <a:rPr lang="en-US"/>
              <a:t>Lectoraat Informatiebeveiliging </a:t>
            </a:r>
          </a:p>
        </p:txBody>
      </p:sp>
      <p:sp>
        <p:nvSpPr>
          <p:cNvPr id="50181" name="Rectangle 7"/>
          <p:cNvSpPr>
            <a:spLocks noGrp="1" noChangeArrowheads="1"/>
          </p:cNvSpPr>
          <p:nvPr>
            <p:ph type="sldNum" sz="quarter" idx="5"/>
          </p:nvPr>
        </p:nvSpPr>
        <p:spPr/>
        <p:txBody>
          <a:bodyPr/>
          <a:lstStyle>
            <a:lvl1pPr defTabSz="900113" eaLnBrk="0" hangingPunct="0">
              <a:defRPr kumimoji="1" sz="1400" b="1">
                <a:solidFill>
                  <a:schemeClr val="tx1"/>
                </a:solidFill>
                <a:latin typeface="Arial" panose="020B0604020202020204" pitchFamily="34" charset="0"/>
                <a:cs typeface="Arial" panose="020B0604020202020204" pitchFamily="34" charset="0"/>
              </a:defRPr>
            </a:lvl1pPr>
            <a:lvl2pPr marL="742950" indent="-285750" defTabSz="900113" eaLnBrk="0" hangingPunct="0">
              <a:defRPr kumimoji="1" sz="1400" b="1">
                <a:solidFill>
                  <a:schemeClr val="tx1"/>
                </a:solidFill>
                <a:latin typeface="Arial" panose="020B0604020202020204" pitchFamily="34" charset="0"/>
                <a:cs typeface="Arial" panose="020B0604020202020204" pitchFamily="34" charset="0"/>
              </a:defRPr>
            </a:lvl2pPr>
            <a:lvl3pPr marL="1143000" indent="-228600" defTabSz="900113" eaLnBrk="0" hangingPunct="0">
              <a:defRPr kumimoji="1" sz="1400" b="1">
                <a:solidFill>
                  <a:schemeClr val="tx1"/>
                </a:solidFill>
                <a:latin typeface="Arial" panose="020B0604020202020204" pitchFamily="34" charset="0"/>
                <a:cs typeface="Arial" panose="020B0604020202020204" pitchFamily="34" charset="0"/>
              </a:defRPr>
            </a:lvl3pPr>
            <a:lvl4pPr marL="1600200" indent="-228600" defTabSz="900113" eaLnBrk="0" hangingPunct="0">
              <a:defRPr kumimoji="1" sz="1400" b="1">
                <a:solidFill>
                  <a:schemeClr val="tx1"/>
                </a:solidFill>
                <a:latin typeface="Arial" panose="020B0604020202020204" pitchFamily="34" charset="0"/>
                <a:cs typeface="Arial" panose="020B0604020202020204" pitchFamily="34" charset="0"/>
              </a:defRPr>
            </a:lvl4pPr>
            <a:lvl5pPr marL="2057400" indent="-228600" defTabSz="900113" eaLnBrk="0" hangingPunct="0">
              <a:defRPr kumimoji="1" sz="1400" b="1">
                <a:solidFill>
                  <a:schemeClr val="tx1"/>
                </a:solidFill>
                <a:latin typeface="Arial" panose="020B0604020202020204" pitchFamily="34" charset="0"/>
                <a:cs typeface="Arial" panose="020B0604020202020204" pitchFamily="34" charset="0"/>
              </a:defRPr>
            </a:lvl5pPr>
            <a:lvl6pPr marL="2514600" indent="-228600" defTabSz="900113"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6pPr>
            <a:lvl7pPr marL="2971800" indent="-228600" defTabSz="900113"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7pPr>
            <a:lvl8pPr marL="3429000" indent="-228600" defTabSz="900113"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8pPr>
            <a:lvl9pPr marL="3886200" indent="-228600" defTabSz="900113"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9pPr>
          </a:lstStyle>
          <a:p>
            <a:fld id="{599D815E-D24B-47D6-A393-0CAD4D1D769A}" type="slidenum">
              <a:rPr kumimoji="0" lang="en-US" altLang="nl-NL" sz="1200" b="0">
                <a:solidFill>
                  <a:srgbClr val="00006E"/>
                </a:solidFill>
                <a:latin typeface="Calibri" panose="020F0502020204030204" pitchFamily="34" charset="0"/>
              </a:rPr>
              <a:pPr/>
              <a:t>32</a:t>
            </a:fld>
            <a:endParaRPr kumimoji="0" lang="en-US" altLang="nl-NL" sz="1200" b="0">
              <a:solidFill>
                <a:srgbClr val="00006E"/>
              </a:solidFill>
              <a:latin typeface="Calibri" panose="020F0502020204030204" pitchFamily="34" charset="0"/>
            </a:endParaRPr>
          </a:p>
        </p:txBody>
      </p:sp>
      <p:sp>
        <p:nvSpPr>
          <p:cNvPr id="133126" name="Rectangle 2"/>
          <p:cNvSpPr>
            <a:spLocks noGrp="1" noRot="1" noChangeAspect="1" noChangeArrowheads="1" noTextEdit="1"/>
          </p:cNvSpPr>
          <p:nvPr>
            <p:ph type="sldImg"/>
          </p:nvPr>
        </p:nvSpPr>
        <p:spPr>
          <a:xfrm>
            <a:off x="1258888" y="719138"/>
            <a:ext cx="4800600" cy="3600450"/>
          </a:xfrm>
          <a:ln/>
        </p:spPr>
      </p:sp>
      <p:sp>
        <p:nvSpPr>
          <p:cNvPr id="13312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endParaRPr lang="nl-NL" altLang="nl-NL"/>
          </a:p>
        </p:txBody>
      </p:sp>
    </p:spTree>
    <p:extLst>
      <p:ext uri="{BB962C8B-B14F-4D97-AF65-F5344CB8AC3E}">
        <p14:creationId xmlns:p14="http://schemas.microsoft.com/office/powerpoint/2010/main" val="16069931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hdr" sz="quarter"/>
          </p:nvPr>
        </p:nvSpPr>
        <p:spPr/>
        <p:txBody>
          <a:bodyPr/>
          <a:lstStyle/>
          <a:p>
            <a:pPr defTabSz="903288">
              <a:defRPr/>
            </a:pPr>
            <a:r>
              <a:rPr lang="en-US"/>
              <a:t>Minor Informatiebeveiliging </a:t>
            </a:r>
          </a:p>
        </p:txBody>
      </p:sp>
      <p:sp>
        <p:nvSpPr>
          <p:cNvPr id="5" name="Rectangle 3"/>
          <p:cNvSpPr>
            <a:spLocks noGrp="1" noChangeArrowheads="1"/>
          </p:cNvSpPr>
          <p:nvPr>
            <p:ph type="dt" sz="quarter" idx="1"/>
          </p:nvPr>
        </p:nvSpPr>
        <p:spPr/>
        <p:txBody>
          <a:bodyPr/>
          <a:lstStyle/>
          <a:p>
            <a:pPr>
              <a:defRPr/>
            </a:pPr>
            <a:fld id="{280C8168-93AE-4860-989F-EB747C2EF49E}" type="datetime4">
              <a:rPr lang="nl-NL"/>
              <a:pPr>
                <a:defRPr/>
              </a:pPr>
              <a:t>5 november 2019</a:t>
            </a:fld>
            <a:endParaRPr lang="en-US"/>
          </a:p>
        </p:txBody>
      </p:sp>
      <p:sp>
        <p:nvSpPr>
          <p:cNvPr id="6" name="Rectangle 6"/>
          <p:cNvSpPr>
            <a:spLocks noGrp="1" noChangeArrowheads="1"/>
          </p:cNvSpPr>
          <p:nvPr>
            <p:ph type="ftr" sz="quarter" idx="4"/>
          </p:nvPr>
        </p:nvSpPr>
        <p:spPr/>
        <p:txBody>
          <a:bodyPr/>
          <a:lstStyle/>
          <a:p>
            <a:pPr>
              <a:defRPr/>
            </a:pPr>
            <a:r>
              <a:rPr lang="en-US"/>
              <a:t>Lectoraat Informatiebeveiliging </a:t>
            </a:r>
          </a:p>
        </p:txBody>
      </p:sp>
      <p:sp>
        <p:nvSpPr>
          <p:cNvPr id="7" name="Rectangle 7"/>
          <p:cNvSpPr>
            <a:spLocks noGrp="1" noChangeArrowheads="1"/>
          </p:cNvSpPr>
          <p:nvPr>
            <p:ph type="sldNum" sz="quarter" idx="5"/>
          </p:nvPr>
        </p:nvSpPr>
        <p:spPr/>
        <p:txBody>
          <a:bodyPr/>
          <a:lstStyle>
            <a:lvl1pPr defTabSz="900113" eaLnBrk="0" hangingPunct="0">
              <a:defRPr kumimoji="1" sz="1400" b="1">
                <a:solidFill>
                  <a:schemeClr val="tx1"/>
                </a:solidFill>
                <a:latin typeface="Arial" panose="020B0604020202020204" pitchFamily="34" charset="0"/>
                <a:cs typeface="Arial" panose="020B0604020202020204" pitchFamily="34" charset="0"/>
              </a:defRPr>
            </a:lvl1pPr>
            <a:lvl2pPr marL="742950" indent="-285750" defTabSz="900113" eaLnBrk="0" hangingPunct="0">
              <a:defRPr kumimoji="1" sz="1400" b="1">
                <a:solidFill>
                  <a:schemeClr val="tx1"/>
                </a:solidFill>
                <a:latin typeface="Arial" panose="020B0604020202020204" pitchFamily="34" charset="0"/>
                <a:cs typeface="Arial" panose="020B0604020202020204" pitchFamily="34" charset="0"/>
              </a:defRPr>
            </a:lvl2pPr>
            <a:lvl3pPr marL="1143000" indent="-228600" defTabSz="900113" eaLnBrk="0" hangingPunct="0">
              <a:defRPr kumimoji="1" sz="1400" b="1">
                <a:solidFill>
                  <a:schemeClr val="tx1"/>
                </a:solidFill>
                <a:latin typeface="Arial" panose="020B0604020202020204" pitchFamily="34" charset="0"/>
                <a:cs typeface="Arial" panose="020B0604020202020204" pitchFamily="34" charset="0"/>
              </a:defRPr>
            </a:lvl3pPr>
            <a:lvl4pPr marL="1600200" indent="-228600" defTabSz="900113" eaLnBrk="0" hangingPunct="0">
              <a:defRPr kumimoji="1" sz="1400" b="1">
                <a:solidFill>
                  <a:schemeClr val="tx1"/>
                </a:solidFill>
                <a:latin typeface="Arial" panose="020B0604020202020204" pitchFamily="34" charset="0"/>
                <a:cs typeface="Arial" panose="020B0604020202020204" pitchFamily="34" charset="0"/>
              </a:defRPr>
            </a:lvl4pPr>
            <a:lvl5pPr marL="2057400" indent="-228600" defTabSz="900113" eaLnBrk="0" hangingPunct="0">
              <a:defRPr kumimoji="1" sz="1400" b="1">
                <a:solidFill>
                  <a:schemeClr val="tx1"/>
                </a:solidFill>
                <a:latin typeface="Arial" panose="020B0604020202020204" pitchFamily="34" charset="0"/>
                <a:cs typeface="Arial" panose="020B0604020202020204" pitchFamily="34" charset="0"/>
              </a:defRPr>
            </a:lvl5pPr>
            <a:lvl6pPr marL="2514600" indent="-228600" defTabSz="900113"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6pPr>
            <a:lvl7pPr marL="2971800" indent="-228600" defTabSz="900113"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7pPr>
            <a:lvl8pPr marL="3429000" indent="-228600" defTabSz="900113"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8pPr>
            <a:lvl9pPr marL="3886200" indent="-228600" defTabSz="900113"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9pPr>
          </a:lstStyle>
          <a:p>
            <a:fld id="{ABC3946B-E9E7-4F16-8B2A-80561254479F}" type="slidenum">
              <a:rPr kumimoji="0" lang="en-US" altLang="nl-NL" sz="1200" b="0">
                <a:solidFill>
                  <a:srgbClr val="00006E"/>
                </a:solidFill>
                <a:latin typeface="Calibri" panose="020F0502020204030204" pitchFamily="34" charset="0"/>
              </a:rPr>
              <a:pPr/>
              <a:t>5</a:t>
            </a:fld>
            <a:endParaRPr kumimoji="0" lang="en-US" altLang="nl-NL" sz="1200" b="0">
              <a:solidFill>
                <a:srgbClr val="00006E"/>
              </a:solidFill>
              <a:latin typeface="Calibri" panose="020F0502020204030204" pitchFamily="34" charset="0"/>
            </a:endParaRPr>
          </a:p>
        </p:txBody>
      </p:sp>
      <p:sp>
        <p:nvSpPr>
          <p:cNvPr id="100358" name="Rectangle 2"/>
          <p:cNvSpPr>
            <a:spLocks noGrp="1" noRot="1" noChangeAspect="1" noChangeArrowheads="1" noTextEdit="1"/>
          </p:cNvSpPr>
          <p:nvPr>
            <p:ph type="sldImg"/>
          </p:nvPr>
        </p:nvSpPr>
        <p:spPr>
          <a:xfrm>
            <a:off x="1258888" y="720725"/>
            <a:ext cx="4800600" cy="3600450"/>
          </a:xfrm>
          <a:ln/>
        </p:spPr>
      </p:sp>
      <p:sp>
        <p:nvSpPr>
          <p:cNvPr id="10035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nl-NL" altLang="nl-NL"/>
          </a:p>
        </p:txBody>
      </p:sp>
    </p:spTree>
    <p:extLst>
      <p:ext uri="{BB962C8B-B14F-4D97-AF65-F5344CB8AC3E}">
        <p14:creationId xmlns:p14="http://schemas.microsoft.com/office/powerpoint/2010/main" val="393635286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ChangeArrowheads="1"/>
          </p:cNvSpPr>
          <p:nvPr>
            <p:ph type="hdr" sz="quarter"/>
          </p:nvPr>
        </p:nvSpPr>
        <p:spPr/>
        <p:txBody>
          <a:bodyPr/>
          <a:lstStyle/>
          <a:p>
            <a:pPr defTabSz="936625">
              <a:defRPr/>
            </a:pPr>
            <a:r>
              <a:rPr lang="en-US"/>
              <a:t>Minor Informatiebeveiliging </a:t>
            </a:r>
          </a:p>
        </p:txBody>
      </p:sp>
      <p:sp>
        <p:nvSpPr>
          <p:cNvPr id="5" name="Rectangle 3"/>
          <p:cNvSpPr>
            <a:spLocks noGrp="1" noChangeArrowheads="1"/>
          </p:cNvSpPr>
          <p:nvPr>
            <p:ph type="dt" sz="quarter" idx="1"/>
          </p:nvPr>
        </p:nvSpPr>
        <p:spPr/>
        <p:txBody>
          <a:bodyPr/>
          <a:lstStyle/>
          <a:p>
            <a:pPr>
              <a:defRPr/>
            </a:pPr>
            <a:fld id="{8799B2DE-8E6A-4EAA-A396-52A885101BB8}" type="datetime4">
              <a:rPr lang="nl-NL"/>
              <a:pPr>
                <a:defRPr/>
              </a:pPr>
              <a:t>5 november 2019</a:t>
            </a:fld>
            <a:endParaRPr lang="en-US"/>
          </a:p>
        </p:txBody>
      </p:sp>
      <p:sp>
        <p:nvSpPr>
          <p:cNvPr id="6" name="Rectangle 6"/>
          <p:cNvSpPr>
            <a:spLocks noGrp="1" noChangeArrowheads="1"/>
          </p:cNvSpPr>
          <p:nvPr>
            <p:ph type="ftr" sz="quarter" idx="4"/>
          </p:nvPr>
        </p:nvSpPr>
        <p:spPr/>
        <p:txBody>
          <a:bodyPr/>
          <a:lstStyle/>
          <a:p>
            <a:pPr>
              <a:defRPr/>
            </a:pPr>
            <a:r>
              <a:rPr lang="en-US"/>
              <a:t>Lectoraat Informatiebeveiliging </a:t>
            </a:r>
          </a:p>
        </p:txBody>
      </p:sp>
      <p:sp>
        <p:nvSpPr>
          <p:cNvPr id="7" name="Rectangle 7"/>
          <p:cNvSpPr>
            <a:spLocks noGrp="1" noChangeArrowheads="1"/>
          </p:cNvSpPr>
          <p:nvPr>
            <p:ph type="sldNum" sz="quarter" idx="5"/>
          </p:nvPr>
        </p:nvSpPr>
        <p:spPr/>
        <p:txBody>
          <a:bodyPr/>
          <a:lstStyle>
            <a:lvl1pPr defTabSz="900113" eaLnBrk="0" hangingPunct="0">
              <a:defRPr kumimoji="1" sz="1400" b="1">
                <a:solidFill>
                  <a:schemeClr val="tx1"/>
                </a:solidFill>
                <a:latin typeface="Arial" panose="020B0604020202020204" pitchFamily="34" charset="0"/>
                <a:cs typeface="Arial" panose="020B0604020202020204" pitchFamily="34" charset="0"/>
              </a:defRPr>
            </a:lvl1pPr>
            <a:lvl2pPr marL="742950" indent="-285750" defTabSz="900113" eaLnBrk="0" hangingPunct="0">
              <a:defRPr kumimoji="1" sz="1400" b="1">
                <a:solidFill>
                  <a:schemeClr val="tx1"/>
                </a:solidFill>
                <a:latin typeface="Arial" panose="020B0604020202020204" pitchFamily="34" charset="0"/>
                <a:cs typeface="Arial" panose="020B0604020202020204" pitchFamily="34" charset="0"/>
              </a:defRPr>
            </a:lvl2pPr>
            <a:lvl3pPr marL="1143000" indent="-228600" defTabSz="900113" eaLnBrk="0" hangingPunct="0">
              <a:defRPr kumimoji="1" sz="1400" b="1">
                <a:solidFill>
                  <a:schemeClr val="tx1"/>
                </a:solidFill>
                <a:latin typeface="Arial" panose="020B0604020202020204" pitchFamily="34" charset="0"/>
                <a:cs typeface="Arial" panose="020B0604020202020204" pitchFamily="34" charset="0"/>
              </a:defRPr>
            </a:lvl3pPr>
            <a:lvl4pPr marL="1600200" indent="-228600" defTabSz="900113" eaLnBrk="0" hangingPunct="0">
              <a:defRPr kumimoji="1" sz="1400" b="1">
                <a:solidFill>
                  <a:schemeClr val="tx1"/>
                </a:solidFill>
                <a:latin typeface="Arial" panose="020B0604020202020204" pitchFamily="34" charset="0"/>
                <a:cs typeface="Arial" panose="020B0604020202020204" pitchFamily="34" charset="0"/>
              </a:defRPr>
            </a:lvl4pPr>
            <a:lvl5pPr marL="2057400" indent="-228600" defTabSz="900113" eaLnBrk="0" hangingPunct="0">
              <a:defRPr kumimoji="1" sz="1400" b="1">
                <a:solidFill>
                  <a:schemeClr val="tx1"/>
                </a:solidFill>
                <a:latin typeface="Arial" panose="020B0604020202020204" pitchFamily="34" charset="0"/>
                <a:cs typeface="Arial" panose="020B0604020202020204" pitchFamily="34" charset="0"/>
              </a:defRPr>
            </a:lvl5pPr>
            <a:lvl6pPr marL="2514600" indent="-228600" defTabSz="900113"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6pPr>
            <a:lvl7pPr marL="2971800" indent="-228600" defTabSz="900113"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7pPr>
            <a:lvl8pPr marL="3429000" indent="-228600" defTabSz="900113"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8pPr>
            <a:lvl9pPr marL="3886200" indent="-228600" defTabSz="900113"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9pPr>
          </a:lstStyle>
          <a:p>
            <a:fld id="{71613FBE-9221-44DC-BF22-78118376F57F}" type="slidenum">
              <a:rPr kumimoji="0" lang="en-US" altLang="nl-NL" sz="1200" b="0">
                <a:solidFill>
                  <a:srgbClr val="00006E"/>
                </a:solidFill>
                <a:latin typeface="Calibri" panose="020F0502020204030204" pitchFamily="34" charset="0"/>
              </a:rPr>
              <a:pPr/>
              <a:t>33</a:t>
            </a:fld>
            <a:endParaRPr kumimoji="0" lang="en-US" altLang="nl-NL" sz="1200" b="0">
              <a:solidFill>
                <a:srgbClr val="00006E"/>
              </a:solidFill>
              <a:latin typeface="Calibri" panose="020F0502020204030204" pitchFamily="34" charset="0"/>
            </a:endParaRPr>
          </a:p>
        </p:txBody>
      </p:sp>
      <p:sp>
        <p:nvSpPr>
          <p:cNvPr id="142342" name="Rectangle 2"/>
          <p:cNvSpPr>
            <a:spLocks noGrp="1" noRot="1" noChangeAspect="1" noChangeArrowheads="1" noTextEdit="1"/>
          </p:cNvSpPr>
          <p:nvPr>
            <p:ph type="sldImg"/>
          </p:nvPr>
        </p:nvSpPr>
        <p:spPr>
          <a:xfrm>
            <a:off x="1257300" y="719138"/>
            <a:ext cx="4803775" cy="3602037"/>
          </a:xfrm>
          <a:ln/>
        </p:spPr>
      </p:sp>
      <p:sp>
        <p:nvSpPr>
          <p:cNvPr id="14234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nl-NL" altLang="nl-NL"/>
          </a:p>
        </p:txBody>
      </p:sp>
    </p:spTree>
    <p:extLst>
      <p:ext uri="{BB962C8B-B14F-4D97-AF65-F5344CB8AC3E}">
        <p14:creationId xmlns:p14="http://schemas.microsoft.com/office/powerpoint/2010/main" val="128107467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hdr" sz="quarter"/>
          </p:nvPr>
        </p:nvSpPr>
        <p:spPr/>
        <p:txBody>
          <a:bodyPr/>
          <a:lstStyle/>
          <a:p>
            <a:pPr defTabSz="936625">
              <a:defRPr/>
            </a:pPr>
            <a:r>
              <a:rPr lang="en-US"/>
              <a:t>Minor Informatiebeveiliging </a:t>
            </a:r>
          </a:p>
        </p:txBody>
      </p:sp>
      <p:sp>
        <p:nvSpPr>
          <p:cNvPr id="5" name="Rectangle 3"/>
          <p:cNvSpPr>
            <a:spLocks noGrp="1" noChangeArrowheads="1"/>
          </p:cNvSpPr>
          <p:nvPr>
            <p:ph type="dt" sz="quarter" idx="1"/>
          </p:nvPr>
        </p:nvSpPr>
        <p:spPr/>
        <p:txBody>
          <a:bodyPr/>
          <a:lstStyle/>
          <a:p>
            <a:pPr>
              <a:defRPr/>
            </a:pPr>
            <a:fld id="{30EFD63F-8F98-43D3-AE5D-D7E57F737D3E}" type="datetime4">
              <a:rPr lang="nl-NL"/>
              <a:pPr>
                <a:defRPr/>
              </a:pPr>
              <a:t>5 november 2019</a:t>
            </a:fld>
            <a:endParaRPr lang="en-US"/>
          </a:p>
        </p:txBody>
      </p:sp>
      <p:sp>
        <p:nvSpPr>
          <p:cNvPr id="6" name="Rectangle 6"/>
          <p:cNvSpPr>
            <a:spLocks noGrp="1" noChangeArrowheads="1"/>
          </p:cNvSpPr>
          <p:nvPr>
            <p:ph type="ftr" sz="quarter" idx="4"/>
          </p:nvPr>
        </p:nvSpPr>
        <p:spPr/>
        <p:txBody>
          <a:bodyPr/>
          <a:lstStyle/>
          <a:p>
            <a:pPr>
              <a:defRPr/>
            </a:pPr>
            <a:r>
              <a:rPr lang="en-US"/>
              <a:t>Lectoraat Informatiebeveiliging </a:t>
            </a:r>
          </a:p>
        </p:txBody>
      </p:sp>
      <p:sp>
        <p:nvSpPr>
          <p:cNvPr id="7" name="Rectangle 7"/>
          <p:cNvSpPr>
            <a:spLocks noGrp="1" noChangeArrowheads="1"/>
          </p:cNvSpPr>
          <p:nvPr>
            <p:ph type="sldNum" sz="quarter" idx="5"/>
          </p:nvPr>
        </p:nvSpPr>
        <p:spPr/>
        <p:txBody>
          <a:bodyPr/>
          <a:lstStyle>
            <a:lvl1pPr defTabSz="900113" eaLnBrk="0" hangingPunct="0">
              <a:defRPr kumimoji="1" sz="1400" b="1">
                <a:solidFill>
                  <a:schemeClr val="tx1"/>
                </a:solidFill>
                <a:latin typeface="Arial" panose="020B0604020202020204" pitchFamily="34" charset="0"/>
                <a:cs typeface="Arial" panose="020B0604020202020204" pitchFamily="34" charset="0"/>
              </a:defRPr>
            </a:lvl1pPr>
            <a:lvl2pPr marL="742950" indent="-285750" defTabSz="900113" eaLnBrk="0" hangingPunct="0">
              <a:defRPr kumimoji="1" sz="1400" b="1">
                <a:solidFill>
                  <a:schemeClr val="tx1"/>
                </a:solidFill>
                <a:latin typeface="Arial" panose="020B0604020202020204" pitchFamily="34" charset="0"/>
                <a:cs typeface="Arial" panose="020B0604020202020204" pitchFamily="34" charset="0"/>
              </a:defRPr>
            </a:lvl2pPr>
            <a:lvl3pPr marL="1143000" indent="-228600" defTabSz="900113" eaLnBrk="0" hangingPunct="0">
              <a:defRPr kumimoji="1" sz="1400" b="1">
                <a:solidFill>
                  <a:schemeClr val="tx1"/>
                </a:solidFill>
                <a:latin typeface="Arial" panose="020B0604020202020204" pitchFamily="34" charset="0"/>
                <a:cs typeface="Arial" panose="020B0604020202020204" pitchFamily="34" charset="0"/>
              </a:defRPr>
            </a:lvl3pPr>
            <a:lvl4pPr marL="1600200" indent="-228600" defTabSz="900113" eaLnBrk="0" hangingPunct="0">
              <a:defRPr kumimoji="1" sz="1400" b="1">
                <a:solidFill>
                  <a:schemeClr val="tx1"/>
                </a:solidFill>
                <a:latin typeface="Arial" panose="020B0604020202020204" pitchFamily="34" charset="0"/>
                <a:cs typeface="Arial" panose="020B0604020202020204" pitchFamily="34" charset="0"/>
              </a:defRPr>
            </a:lvl4pPr>
            <a:lvl5pPr marL="2057400" indent="-228600" defTabSz="900113" eaLnBrk="0" hangingPunct="0">
              <a:defRPr kumimoji="1" sz="1400" b="1">
                <a:solidFill>
                  <a:schemeClr val="tx1"/>
                </a:solidFill>
                <a:latin typeface="Arial" panose="020B0604020202020204" pitchFamily="34" charset="0"/>
                <a:cs typeface="Arial" panose="020B0604020202020204" pitchFamily="34" charset="0"/>
              </a:defRPr>
            </a:lvl5pPr>
            <a:lvl6pPr marL="2514600" indent="-228600" defTabSz="900113"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6pPr>
            <a:lvl7pPr marL="2971800" indent="-228600" defTabSz="900113"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7pPr>
            <a:lvl8pPr marL="3429000" indent="-228600" defTabSz="900113"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8pPr>
            <a:lvl9pPr marL="3886200" indent="-228600" defTabSz="900113"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9pPr>
          </a:lstStyle>
          <a:p>
            <a:fld id="{39B40008-C7DA-4508-BA98-DEA764E12526}" type="slidenum">
              <a:rPr kumimoji="0" lang="en-US" altLang="nl-NL" sz="1200" b="0">
                <a:solidFill>
                  <a:srgbClr val="00006E"/>
                </a:solidFill>
                <a:latin typeface="Calibri" panose="020F0502020204030204" pitchFamily="34" charset="0"/>
              </a:rPr>
              <a:pPr/>
              <a:t>34</a:t>
            </a:fld>
            <a:endParaRPr kumimoji="0" lang="en-US" altLang="nl-NL" sz="1200" b="0">
              <a:solidFill>
                <a:srgbClr val="00006E"/>
              </a:solidFill>
              <a:latin typeface="Calibri" panose="020F0502020204030204" pitchFamily="34" charset="0"/>
            </a:endParaRPr>
          </a:p>
        </p:txBody>
      </p:sp>
      <p:sp>
        <p:nvSpPr>
          <p:cNvPr id="143366" name="Rectangle 2"/>
          <p:cNvSpPr>
            <a:spLocks noGrp="1" noRot="1" noChangeAspect="1" noChangeArrowheads="1" noTextEdit="1"/>
          </p:cNvSpPr>
          <p:nvPr>
            <p:ph type="sldImg"/>
          </p:nvPr>
        </p:nvSpPr>
        <p:spPr>
          <a:xfrm>
            <a:off x="1257300" y="719138"/>
            <a:ext cx="4803775" cy="3602037"/>
          </a:xfrm>
          <a:ln/>
        </p:spPr>
      </p:sp>
      <p:sp>
        <p:nvSpPr>
          <p:cNvPr id="14336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nl-NL" altLang="nl-NL"/>
          </a:p>
        </p:txBody>
      </p:sp>
    </p:spTree>
    <p:extLst>
      <p:ext uri="{BB962C8B-B14F-4D97-AF65-F5344CB8AC3E}">
        <p14:creationId xmlns:p14="http://schemas.microsoft.com/office/powerpoint/2010/main" val="121049142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ChangeArrowheads="1"/>
          </p:cNvSpPr>
          <p:nvPr>
            <p:ph type="hdr" sz="quarter"/>
          </p:nvPr>
        </p:nvSpPr>
        <p:spPr/>
        <p:txBody>
          <a:bodyPr/>
          <a:lstStyle/>
          <a:p>
            <a:pPr defTabSz="936625">
              <a:defRPr/>
            </a:pPr>
            <a:r>
              <a:rPr lang="en-US"/>
              <a:t>Minor Informatiebeveiliging </a:t>
            </a:r>
          </a:p>
        </p:txBody>
      </p:sp>
      <p:sp>
        <p:nvSpPr>
          <p:cNvPr id="5" name="Rectangle 3"/>
          <p:cNvSpPr>
            <a:spLocks noGrp="1" noChangeArrowheads="1"/>
          </p:cNvSpPr>
          <p:nvPr>
            <p:ph type="dt" sz="quarter" idx="1"/>
          </p:nvPr>
        </p:nvSpPr>
        <p:spPr/>
        <p:txBody>
          <a:bodyPr/>
          <a:lstStyle/>
          <a:p>
            <a:pPr>
              <a:defRPr/>
            </a:pPr>
            <a:fld id="{6CB85060-35A0-4A81-804E-E2C322896A0E}" type="datetime4">
              <a:rPr lang="nl-NL"/>
              <a:pPr>
                <a:defRPr/>
              </a:pPr>
              <a:t>5 november 2019</a:t>
            </a:fld>
            <a:endParaRPr lang="en-US"/>
          </a:p>
        </p:txBody>
      </p:sp>
      <p:sp>
        <p:nvSpPr>
          <p:cNvPr id="6" name="Rectangle 6"/>
          <p:cNvSpPr>
            <a:spLocks noGrp="1" noChangeArrowheads="1"/>
          </p:cNvSpPr>
          <p:nvPr>
            <p:ph type="ftr" sz="quarter" idx="4"/>
          </p:nvPr>
        </p:nvSpPr>
        <p:spPr/>
        <p:txBody>
          <a:bodyPr/>
          <a:lstStyle/>
          <a:p>
            <a:pPr>
              <a:defRPr/>
            </a:pPr>
            <a:r>
              <a:rPr lang="en-US"/>
              <a:t>Lectoraat Informatiebeveiliging </a:t>
            </a:r>
          </a:p>
        </p:txBody>
      </p:sp>
      <p:sp>
        <p:nvSpPr>
          <p:cNvPr id="7" name="Rectangle 7"/>
          <p:cNvSpPr>
            <a:spLocks noGrp="1" noChangeArrowheads="1"/>
          </p:cNvSpPr>
          <p:nvPr>
            <p:ph type="sldNum" sz="quarter" idx="5"/>
          </p:nvPr>
        </p:nvSpPr>
        <p:spPr/>
        <p:txBody>
          <a:bodyPr/>
          <a:lstStyle>
            <a:lvl1pPr defTabSz="900113" eaLnBrk="0" hangingPunct="0">
              <a:defRPr kumimoji="1" sz="1400" b="1">
                <a:solidFill>
                  <a:schemeClr val="tx1"/>
                </a:solidFill>
                <a:latin typeface="Arial" panose="020B0604020202020204" pitchFamily="34" charset="0"/>
                <a:cs typeface="Arial" panose="020B0604020202020204" pitchFamily="34" charset="0"/>
              </a:defRPr>
            </a:lvl1pPr>
            <a:lvl2pPr marL="742950" indent="-285750" defTabSz="900113" eaLnBrk="0" hangingPunct="0">
              <a:defRPr kumimoji="1" sz="1400" b="1">
                <a:solidFill>
                  <a:schemeClr val="tx1"/>
                </a:solidFill>
                <a:latin typeface="Arial" panose="020B0604020202020204" pitchFamily="34" charset="0"/>
                <a:cs typeface="Arial" panose="020B0604020202020204" pitchFamily="34" charset="0"/>
              </a:defRPr>
            </a:lvl2pPr>
            <a:lvl3pPr marL="1143000" indent="-228600" defTabSz="900113" eaLnBrk="0" hangingPunct="0">
              <a:defRPr kumimoji="1" sz="1400" b="1">
                <a:solidFill>
                  <a:schemeClr val="tx1"/>
                </a:solidFill>
                <a:latin typeface="Arial" panose="020B0604020202020204" pitchFamily="34" charset="0"/>
                <a:cs typeface="Arial" panose="020B0604020202020204" pitchFamily="34" charset="0"/>
              </a:defRPr>
            </a:lvl3pPr>
            <a:lvl4pPr marL="1600200" indent="-228600" defTabSz="900113" eaLnBrk="0" hangingPunct="0">
              <a:defRPr kumimoji="1" sz="1400" b="1">
                <a:solidFill>
                  <a:schemeClr val="tx1"/>
                </a:solidFill>
                <a:latin typeface="Arial" panose="020B0604020202020204" pitchFamily="34" charset="0"/>
                <a:cs typeface="Arial" panose="020B0604020202020204" pitchFamily="34" charset="0"/>
              </a:defRPr>
            </a:lvl4pPr>
            <a:lvl5pPr marL="2057400" indent="-228600" defTabSz="900113" eaLnBrk="0" hangingPunct="0">
              <a:defRPr kumimoji="1" sz="1400" b="1">
                <a:solidFill>
                  <a:schemeClr val="tx1"/>
                </a:solidFill>
                <a:latin typeface="Arial" panose="020B0604020202020204" pitchFamily="34" charset="0"/>
                <a:cs typeface="Arial" panose="020B0604020202020204" pitchFamily="34" charset="0"/>
              </a:defRPr>
            </a:lvl5pPr>
            <a:lvl6pPr marL="2514600" indent="-228600" defTabSz="900113"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6pPr>
            <a:lvl7pPr marL="2971800" indent="-228600" defTabSz="900113"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7pPr>
            <a:lvl8pPr marL="3429000" indent="-228600" defTabSz="900113"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8pPr>
            <a:lvl9pPr marL="3886200" indent="-228600" defTabSz="900113"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9pPr>
          </a:lstStyle>
          <a:p>
            <a:fld id="{939AD8CF-FD4A-4015-A7F3-BD14FCDBF53C}" type="slidenum">
              <a:rPr kumimoji="0" lang="en-US" altLang="nl-NL" sz="1200" b="0">
                <a:solidFill>
                  <a:srgbClr val="00006E"/>
                </a:solidFill>
                <a:latin typeface="Calibri" panose="020F0502020204030204" pitchFamily="34" charset="0"/>
              </a:rPr>
              <a:pPr/>
              <a:t>35</a:t>
            </a:fld>
            <a:endParaRPr kumimoji="0" lang="en-US" altLang="nl-NL" sz="1200" b="0">
              <a:solidFill>
                <a:srgbClr val="00006E"/>
              </a:solidFill>
              <a:latin typeface="Calibri" panose="020F0502020204030204" pitchFamily="34" charset="0"/>
            </a:endParaRPr>
          </a:p>
        </p:txBody>
      </p:sp>
      <p:sp>
        <p:nvSpPr>
          <p:cNvPr id="144390" name="Rectangle 2"/>
          <p:cNvSpPr>
            <a:spLocks noGrp="1" noRot="1" noChangeAspect="1" noChangeArrowheads="1" noTextEdit="1"/>
          </p:cNvSpPr>
          <p:nvPr>
            <p:ph type="sldImg"/>
          </p:nvPr>
        </p:nvSpPr>
        <p:spPr>
          <a:xfrm>
            <a:off x="1257300" y="719138"/>
            <a:ext cx="4803775" cy="3602037"/>
          </a:xfrm>
          <a:ln/>
        </p:spPr>
      </p:sp>
      <p:sp>
        <p:nvSpPr>
          <p:cNvPr id="14439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nl-NL" altLang="nl-NL"/>
          </a:p>
        </p:txBody>
      </p:sp>
    </p:spTree>
    <p:extLst>
      <p:ext uri="{BB962C8B-B14F-4D97-AF65-F5344CB8AC3E}">
        <p14:creationId xmlns:p14="http://schemas.microsoft.com/office/powerpoint/2010/main" val="212583462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ChangeArrowheads="1"/>
          </p:cNvSpPr>
          <p:nvPr>
            <p:ph type="hdr" sz="quarter"/>
          </p:nvPr>
        </p:nvSpPr>
        <p:spPr/>
        <p:txBody>
          <a:bodyPr/>
          <a:lstStyle/>
          <a:p>
            <a:pPr defTabSz="936625">
              <a:defRPr/>
            </a:pPr>
            <a:r>
              <a:rPr lang="en-US"/>
              <a:t>Minor Informatiebeveiliging </a:t>
            </a:r>
          </a:p>
        </p:txBody>
      </p:sp>
      <p:sp>
        <p:nvSpPr>
          <p:cNvPr id="5" name="Rectangle 3"/>
          <p:cNvSpPr>
            <a:spLocks noGrp="1" noChangeArrowheads="1"/>
          </p:cNvSpPr>
          <p:nvPr>
            <p:ph type="dt" sz="quarter" idx="1"/>
          </p:nvPr>
        </p:nvSpPr>
        <p:spPr/>
        <p:txBody>
          <a:bodyPr/>
          <a:lstStyle/>
          <a:p>
            <a:pPr>
              <a:defRPr/>
            </a:pPr>
            <a:fld id="{F0120732-823C-420A-940B-0B399FB6AF35}" type="datetime4">
              <a:rPr lang="nl-NL"/>
              <a:pPr>
                <a:defRPr/>
              </a:pPr>
              <a:t>5 november 2019</a:t>
            </a:fld>
            <a:endParaRPr lang="en-US"/>
          </a:p>
        </p:txBody>
      </p:sp>
      <p:sp>
        <p:nvSpPr>
          <p:cNvPr id="6" name="Rectangle 6"/>
          <p:cNvSpPr>
            <a:spLocks noGrp="1" noChangeArrowheads="1"/>
          </p:cNvSpPr>
          <p:nvPr>
            <p:ph type="ftr" sz="quarter" idx="4"/>
          </p:nvPr>
        </p:nvSpPr>
        <p:spPr/>
        <p:txBody>
          <a:bodyPr/>
          <a:lstStyle/>
          <a:p>
            <a:pPr>
              <a:defRPr/>
            </a:pPr>
            <a:r>
              <a:rPr lang="en-US"/>
              <a:t>Lectoraat Informatiebeveiliging </a:t>
            </a:r>
          </a:p>
        </p:txBody>
      </p:sp>
      <p:sp>
        <p:nvSpPr>
          <p:cNvPr id="7" name="Rectangle 7"/>
          <p:cNvSpPr>
            <a:spLocks noGrp="1" noChangeArrowheads="1"/>
          </p:cNvSpPr>
          <p:nvPr>
            <p:ph type="sldNum" sz="quarter" idx="5"/>
          </p:nvPr>
        </p:nvSpPr>
        <p:spPr/>
        <p:txBody>
          <a:bodyPr/>
          <a:lstStyle>
            <a:lvl1pPr defTabSz="900113" eaLnBrk="0" hangingPunct="0">
              <a:defRPr kumimoji="1" sz="1400" b="1">
                <a:solidFill>
                  <a:schemeClr val="tx1"/>
                </a:solidFill>
                <a:latin typeface="Arial" panose="020B0604020202020204" pitchFamily="34" charset="0"/>
                <a:cs typeface="Arial" panose="020B0604020202020204" pitchFamily="34" charset="0"/>
              </a:defRPr>
            </a:lvl1pPr>
            <a:lvl2pPr marL="742950" indent="-285750" defTabSz="900113" eaLnBrk="0" hangingPunct="0">
              <a:defRPr kumimoji="1" sz="1400" b="1">
                <a:solidFill>
                  <a:schemeClr val="tx1"/>
                </a:solidFill>
                <a:latin typeface="Arial" panose="020B0604020202020204" pitchFamily="34" charset="0"/>
                <a:cs typeface="Arial" panose="020B0604020202020204" pitchFamily="34" charset="0"/>
              </a:defRPr>
            </a:lvl2pPr>
            <a:lvl3pPr marL="1143000" indent="-228600" defTabSz="900113" eaLnBrk="0" hangingPunct="0">
              <a:defRPr kumimoji="1" sz="1400" b="1">
                <a:solidFill>
                  <a:schemeClr val="tx1"/>
                </a:solidFill>
                <a:latin typeface="Arial" panose="020B0604020202020204" pitchFamily="34" charset="0"/>
                <a:cs typeface="Arial" panose="020B0604020202020204" pitchFamily="34" charset="0"/>
              </a:defRPr>
            </a:lvl3pPr>
            <a:lvl4pPr marL="1600200" indent="-228600" defTabSz="900113" eaLnBrk="0" hangingPunct="0">
              <a:defRPr kumimoji="1" sz="1400" b="1">
                <a:solidFill>
                  <a:schemeClr val="tx1"/>
                </a:solidFill>
                <a:latin typeface="Arial" panose="020B0604020202020204" pitchFamily="34" charset="0"/>
                <a:cs typeface="Arial" panose="020B0604020202020204" pitchFamily="34" charset="0"/>
              </a:defRPr>
            </a:lvl4pPr>
            <a:lvl5pPr marL="2057400" indent="-228600" defTabSz="900113" eaLnBrk="0" hangingPunct="0">
              <a:defRPr kumimoji="1" sz="1400" b="1">
                <a:solidFill>
                  <a:schemeClr val="tx1"/>
                </a:solidFill>
                <a:latin typeface="Arial" panose="020B0604020202020204" pitchFamily="34" charset="0"/>
                <a:cs typeface="Arial" panose="020B0604020202020204" pitchFamily="34" charset="0"/>
              </a:defRPr>
            </a:lvl5pPr>
            <a:lvl6pPr marL="2514600" indent="-228600" defTabSz="900113"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6pPr>
            <a:lvl7pPr marL="2971800" indent="-228600" defTabSz="900113"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7pPr>
            <a:lvl8pPr marL="3429000" indent="-228600" defTabSz="900113"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8pPr>
            <a:lvl9pPr marL="3886200" indent="-228600" defTabSz="900113"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9pPr>
          </a:lstStyle>
          <a:p>
            <a:fld id="{269F67FE-E61A-444B-8085-3BB48CA62E25}" type="slidenum">
              <a:rPr kumimoji="0" lang="en-US" altLang="nl-NL" sz="1200" b="0">
                <a:solidFill>
                  <a:srgbClr val="00006E"/>
                </a:solidFill>
                <a:latin typeface="Calibri" panose="020F0502020204030204" pitchFamily="34" charset="0"/>
              </a:rPr>
              <a:pPr/>
              <a:t>36</a:t>
            </a:fld>
            <a:endParaRPr kumimoji="0" lang="en-US" altLang="nl-NL" sz="1200" b="0">
              <a:solidFill>
                <a:srgbClr val="00006E"/>
              </a:solidFill>
              <a:latin typeface="Calibri" panose="020F0502020204030204" pitchFamily="34" charset="0"/>
            </a:endParaRPr>
          </a:p>
        </p:txBody>
      </p:sp>
      <p:sp>
        <p:nvSpPr>
          <p:cNvPr id="145414" name="Rectangle 2"/>
          <p:cNvSpPr>
            <a:spLocks noGrp="1" noRot="1" noChangeAspect="1" noChangeArrowheads="1" noTextEdit="1"/>
          </p:cNvSpPr>
          <p:nvPr>
            <p:ph type="sldImg"/>
          </p:nvPr>
        </p:nvSpPr>
        <p:spPr>
          <a:xfrm>
            <a:off x="1257300" y="719138"/>
            <a:ext cx="4803775" cy="3602037"/>
          </a:xfrm>
          <a:ln/>
        </p:spPr>
      </p:sp>
      <p:sp>
        <p:nvSpPr>
          <p:cNvPr id="14541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nl-NL" altLang="nl-NL"/>
          </a:p>
        </p:txBody>
      </p:sp>
    </p:spTree>
    <p:extLst>
      <p:ext uri="{BB962C8B-B14F-4D97-AF65-F5344CB8AC3E}">
        <p14:creationId xmlns:p14="http://schemas.microsoft.com/office/powerpoint/2010/main" val="217877955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Tijdelijke aanduiding voor dia-afbeelding 1"/>
          <p:cNvSpPr>
            <a:spLocks noGrp="1" noRot="1" noChangeAspect="1" noTextEdit="1"/>
          </p:cNvSpPr>
          <p:nvPr>
            <p:ph type="sldImg"/>
          </p:nvPr>
        </p:nvSpPr>
        <p:spPr>
          <a:ln/>
        </p:spPr>
      </p:sp>
      <p:sp>
        <p:nvSpPr>
          <p:cNvPr id="146435" name="Tijdelijke aanduiding voor notities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nl-NL" altLang="nl-NL"/>
          </a:p>
        </p:txBody>
      </p:sp>
      <p:sp>
        <p:nvSpPr>
          <p:cNvPr id="78852" name="Tijdelijke aanduiding voor koptekst 3"/>
          <p:cNvSpPr>
            <a:spLocks noGrp="1"/>
          </p:cNvSpPr>
          <p:nvPr>
            <p:ph type="hdr" sz="quarter"/>
          </p:nvPr>
        </p:nvSpPr>
        <p:spPr/>
        <p:txBody>
          <a:bodyPr/>
          <a:lstStyle/>
          <a:p>
            <a:pPr>
              <a:defRPr/>
            </a:pPr>
            <a:r>
              <a:rPr lang="en-GB"/>
              <a:t>ISM </a:t>
            </a:r>
            <a:r>
              <a:rPr lang="en-GB" i="1"/>
              <a:t>I</a:t>
            </a:r>
            <a:r>
              <a:rPr lang="en-GB" sz="1400">
                <a:solidFill>
                  <a:srgbClr val="B8BA30"/>
                </a:solidFill>
              </a:rPr>
              <a:t>nformation Security Management </a:t>
            </a:r>
          </a:p>
        </p:txBody>
      </p:sp>
      <p:sp>
        <p:nvSpPr>
          <p:cNvPr id="5" name="Tijdelijke aanduiding voor datum 4"/>
          <p:cNvSpPr>
            <a:spLocks noGrp="1"/>
          </p:cNvSpPr>
          <p:nvPr>
            <p:ph type="dt" sz="quarter" idx="1"/>
          </p:nvPr>
        </p:nvSpPr>
        <p:spPr/>
        <p:txBody>
          <a:bodyPr/>
          <a:lstStyle/>
          <a:p>
            <a:pPr>
              <a:defRPr/>
            </a:pPr>
            <a:fld id="{F1624EBD-B0F0-49C0-BE1A-971D3A8DC307}" type="datetime4">
              <a:rPr lang="nl-NL" smtClean="0"/>
              <a:pPr>
                <a:defRPr/>
              </a:pPr>
              <a:t>5 november 2019</a:t>
            </a:fld>
            <a:endParaRPr lang="en-GB" dirty="0"/>
          </a:p>
        </p:txBody>
      </p:sp>
      <p:sp>
        <p:nvSpPr>
          <p:cNvPr id="6" name="Tijdelijke aanduiding voor voettekst 5"/>
          <p:cNvSpPr>
            <a:spLocks noGrp="1"/>
          </p:cNvSpPr>
          <p:nvPr>
            <p:ph type="ftr" sz="quarter" idx="4"/>
          </p:nvPr>
        </p:nvSpPr>
        <p:spPr/>
        <p:txBody>
          <a:bodyPr/>
          <a:lstStyle/>
          <a:p>
            <a:pPr>
              <a:defRPr/>
            </a:pPr>
            <a:r>
              <a:rPr lang="nl-NL"/>
              <a:t>De Haagse Hogeschool                                           Academie voor ICT &amp; Media - Zoetermeer</a:t>
            </a:r>
            <a:endParaRPr lang="en-GB"/>
          </a:p>
        </p:txBody>
      </p:sp>
      <p:sp>
        <p:nvSpPr>
          <p:cNvPr id="7" name="Tijdelijke aanduiding voor dianummer 6"/>
          <p:cNvSpPr>
            <a:spLocks noGrp="1"/>
          </p:cNvSpPr>
          <p:nvPr>
            <p:ph type="sldNum" sz="quarter" idx="5"/>
          </p:nvPr>
        </p:nvSpPr>
        <p:spPr/>
        <p:txBody>
          <a:bodyPr/>
          <a:lstStyle>
            <a:lvl1pPr defTabSz="900113" eaLnBrk="0" hangingPunct="0">
              <a:defRPr kumimoji="1" sz="1400" b="1">
                <a:solidFill>
                  <a:schemeClr val="tx1"/>
                </a:solidFill>
                <a:latin typeface="Arial" panose="020B0604020202020204" pitchFamily="34" charset="0"/>
                <a:cs typeface="Arial" panose="020B0604020202020204" pitchFamily="34" charset="0"/>
              </a:defRPr>
            </a:lvl1pPr>
            <a:lvl2pPr marL="742950" indent="-285750" defTabSz="900113" eaLnBrk="0" hangingPunct="0">
              <a:defRPr kumimoji="1" sz="1400" b="1">
                <a:solidFill>
                  <a:schemeClr val="tx1"/>
                </a:solidFill>
                <a:latin typeface="Arial" panose="020B0604020202020204" pitchFamily="34" charset="0"/>
                <a:cs typeface="Arial" panose="020B0604020202020204" pitchFamily="34" charset="0"/>
              </a:defRPr>
            </a:lvl2pPr>
            <a:lvl3pPr marL="1143000" indent="-228600" defTabSz="900113" eaLnBrk="0" hangingPunct="0">
              <a:defRPr kumimoji="1" sz="1400" b="1">
                <a:solidFill>
                  <a:schemeClr val="tx1"/>
                </a:solidFill>
                <a:latin typeface="Arial" panose="020B0604020202020204" pitchFamily="34" charset="0"/>
                <a:cs typeface="Arial" panose="020B0604020202020204" pitchFamily="34" charset="0"/>
              </a:defRPr>
            </a:lvl3pPr>
            <a:lvl4pPr marL="1600200" indent="-228600" defTabSz="900113" eaLnBrk="0" hangingPunct="0">
              <a:defRPr kumimoji="1" sz="1400" b="1">
                <a:solidFill>
                  <a:schemeClr val="tx1"/>
                </a:solidFill>
                <a:latin typeface="Arial" panose="020B0604020202020204" pitchFamily="34" charset="0"/>
                <a:cs typeface="Arial" panose="020B0604020202020204" pitchFamily="34" charset="0"/>
              </a:defRPr>
            </a:lvl4pPr>
            <a:lvl5pPr marL="2057400" indent="-228600" defTabSz="900113" eaLnBrk="0" hangingPunct="0">
              <a:defRPr kumimoji="1" sz="1400" b="1">
                <a:solidFill>
                  <a:schemeClr val="tx1"/>
                </a:solidFill>
                <a:latin typeface="Arial" panose="020B0604020202020204" pitchFamily="34" charset="0"/>
                <a:cs typeface="Arial" panose="020B0604020202020204" pitchFamily="34" charset="0"/>
              </a:defRPr>
            </a:lvl5pPr>
            <a:lvl6pPr marL="2514600" indent="-228600" defTabSz="900113"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6pPr>
            <a:lvl7pPr marL="2971800" indent="-228600" defTabSz="900113"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7pPr>
            <a:lvl8pPr marL="3429000" indent="-228600" defTabSz="900113"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8pPr>
            <a:lvl9pPr marL="3886200" indent="-228600" defTabSz="900113"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9pPr>
          </a:lstStyle>
          <a:p>
            <a:fld id="{4AD0FDC1-F159-47D5-8E4E-9E2D9517188B}" type="slidenum">
              <a:rPr kumimoji="0" lang="en-GB" altLang="nl-NL" sz="1200" b="0">
                <a:solidFill>
                  <a:srgbClr val="00006E"/>
                </a:solidFill>
                <a:latin typeface="Calibri" panose="020F0502020204030204" pitchFamily="34" charset="0"/>
              </a:rPr>
              <a:pPr/>
              <a:t>37</a:t>
            </a:fld>
            <a:endParaRPr kumimoji="0" lang="en-GB" altLang="nl-NL" sz="1200" b="0">
              <a:solidFill>
                <a:srgbClr val="00006E"/>
              </a:solidFill>
              <a:latin typeface="Calibri" panose="020F0502020204030204" pitchFamily="34" charset="0"/>
            </a:endParaRPr>
          </a:p>
        </p:txBody>
      </p:sp>
    </p:spTree>
    <p:extLst>
      <p:ext uri="{BB962C8B-B14F-4D97-AF65-F5344CB8AC3E}">
        <p14:creationId xmlns:p14="http://schemas.microsoft.com/office/powerpoint/2010/main" val="68210048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hdr" sz="quarter"/>
          </p:nvPr>
        </p:nvSpPr>
        <p:spPr/>
        <p:txBody>
          <a:bodyPr/>
          <a:lstStyle/>
          <a:p>
            <a:pPr defTabSz="936625">
              <a:defRPr/>
            </a:pPr>
            <a:r>
              <a:rPr lang="en-US"/>
              <a:t>Minor Informatiebeveiliging </a:t>
            </a:r>
          </a:p>
        </p:txBody>
      </p:sp>
      <p:sp>
        <p:nvSpPr>
          <p:cNvPr id="5" name="Rectangle 3"/>
          <p:cNvSpPr>
            <a:spLocks noGrp="1" noChangeArrowheads="1"/>
          </p:cNvSpPr>
          <p:nvPr>
            <p:ph type="dt" sz="quarter" idx="1"/>
          </p:nvPr>
        </p:nvSpPr>
        <p:spPr/>
        <p:txBody>
          <a:bodyPr/>
          <a:lstStyle/>
          <a:p>
            <a:pPr>
              <a:defRPr/>
            </a:pPr>
            <a:fld id="{B4CBC332-A409-43F5-9370-D9D5033F25E0}" type="datetime4">
              <a:rPr lang="nl-NL"/>
              <a:pPr>
                <a:defRPr/>
              </a:pPr>
              <a:t>5 november 2019</a:t>
            </a:fld>
            <a:endParaRPr lang="en-US"/>
          </a:p>
        </p:txBody>
      </p:sp>
      <p:sp>
        <p:nvSpPr>
          <p:cNvPr id="6" name="Rectangle 6"/>
          <p:cNvSpPr>
            <a:spLocks noGrp="1" noChangeArrowheads="1"/>
          </p:cNvSpPr>
          <p:nvPr>
            <p:ph type="ftr" sz="quarter" idx="4"/>
          </p:nvPr>
        </p:nvSpPr>
        <p:spPr/>
        <p:txBody>
          <a:bodyPr/>
          <a:lstStyle/>
          <a:p>
            <a:pPr>
              <a:defRPr/>
            </a:pPr>
            <a:r>
              <a:rPr lang="en-US"/>
              <a:t>Lectoraat Informatiebeveiliging </a:t>
            </a:r>
          </a:p>
        </p:txBody>
      </p:sp>
      <p:sp>
        <p:nvSpPr>
          <p:cNvPr id="7" name="Rectangle 7"/>
          <p:cNvSpPr>
            <a:spLocks noGrp="1" noChangeArrowheads="1"/>
          </p:cNvSpPr>
          <p:nvPr>
            <p:ph type="sldNum" sz="quarter" idx="5"/>
          </p:nvPr>
        </p:nvSpPr>
        <p:spPr/>
        <p:txBody>
          <a:bodyPr/>
          <a:lstStyle>
            <a:lvl1pPr defTabSz="900113" eaLnBrk="0" hangingPunct="0">
              <a:defRPr kumimoji="1" sz="1400" b="1">
                <a:solidFill>
                  <a:schemeClr val="tx1"/>
                </a:solidFill>
                <a:latin typeface="Arial" panose="020B0604020202020204" pitchFamily="34" charset="0"/>
                <a:cs typeface="Arial" panose="020B0604020202020204" pitchFamily="34" charset="0"/>
              </a:defRPr>
            </a:lvl1pPr>
            <a:lvl2pPr marL="742950" indent="-285750" defTabSz="900113" eaLnBrk="0" hangingPunct="0">
              <a:defRPr kumimoji="1" sz="1400" b="1">
                <a:solidFill>
                  <a:schemeClr val="tx1"/>
                </a:solidFill>
                <a:latin typeface="Arial" panose="020B0604020202020204" pitchFamily="34" charset="0"/>
                <a:cs typeface="Arial" panose="020B0604020202020204" pitchFamily="34" charset="0"/>
              </a:defRPr>
            </a:lvl2pPr>
            <a:lvl3pPr marL="1143000" indent="-228600" defTabSz="900113" eaLnBrk="0" hangingPunct="0">
              <a:defRPr kumimoji="1" sz="1400" b="1">
                <a:solidFill>
                  <a:schemeClr val="tx1"/>
                </a:solidFill>
                <a:latin typeface="Arial" panose="020B0604020202020204" pitchFamily="34" charset="0"/>
                <a:cs typeface="Arial" panose="020B0604020202020204" pitchFamily="34" charset="0"/>
              </a:defRPr>
            </a:lvl3pPr>
            <a:lvl4pPr marL="1600200" indent="-228600" defTabSz="900113" eaLnBrk="0" hangingPunct="0">
              <a:defRPr kumimoji="1" sz="1400" b="1">
                <a:solidFill>
                  <a:schemeClr val="tx1"/>
                </a:solidFill>
                <a:latin typeface="Arial" panose="020B0604020202020204" pitchFamily="34" charset="0"/>
                <a:cs typeface="Arial" panose="020B0604020202020204" pitchFamily="34" charset="0"/>
              </a:defRPr>
            </a:lvl4pPr>
            <a:lvl5pPr marL="2057400" indent="-228600" defTabSz="900113" eaLnBrk="0" hangingPunct="0">
              <a:defRPr kumimoji="1" sz="1400" b="1">
                <a:solidFill>
                  <a:schemeClr val="tx1"/>
                </a:solidFill>
                <a:latin typeface="Arial" panose="020B0604020202020204" pitchFamily="34" charset="0"/>
                <a:cs typeface="Arial" panose="020B0604020202020204" pitchFamily="34" charset="0"/>
              </a:defRPr>
            </a:lvl5pPr>
            <a:lvl6pPr marL="2514600" indent="-228600" defTabSz="900113"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6pPr>
            <a:lvl7pPr marL="2971800" indent="-228600" defTabSz="900113"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7pPr>
            <a:lvl8pPr marL="3429000" indent="-228600" defTabSz="900113"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8pPr>
            <a:lvl9pPr marL="3886200" indent="-228600" defTabSz="900113"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9pPr>
          </a:lstStyle>
          <a:p>
            <a:fld id="{FB46C227-5A84-4A79-B29A-A3075F50B2D4}" type="slidenum">
              <a:rPr kumimoji="0" lang="en-US" altLang="nl-NL" sz="1200" b="0">
                <a:solidFill>
                  <a:srgbClr val="00006E"/>
                </a:solidFill>
                <a:latin typeface="Calibri" panose="020F0502020204030204" pitchFamily="34" charset="0"/>
              </a:rPr>
              <a:pPr/>
              <a:t>38</a:t>
            </a:fld>
            <a:endParaRPr kumimoji="0" lang="en-US" altLang="nl-NL" sz="1200" b="0">
              <a:solidFill>
                <a:srgbClr val="00006E"/>
              </a:solidFill>
              <a:latin typeface="Calibri" panose="020F0502020204030204" pitchFamily="34" charset="0"/>
            </a:endParaRPr>
          </a:p>
        </p:txBody>
      </p:sp>
      <p:sp>
        <p:nvSpPr>
          <p:cNvPr id="149510" name="Rectangle 2"/>
          <p:cNvSpPr>
            <a:spLocks noGrp="1" noRot="1" noChangeAspect="1" noChangeArrowheads="1" noTextEdit="1"/>
          </p:cNvSpPr>
          <p:nvPr>
            <p:ph type="sldImg"/>
          </p:nvPr>
        </p:nvSpPr>
        <p:spPr>
          <a:xfrm>
            <a:off x="1257300" y="719138"/>
            <a:ext cx="4803775" cy="3602037"/>
          </a:xfrm>
          <a:ln/>
        </p:spPr>
      </p:sp>
      <p:sp>
        <p:nvSpPr>
          <p:cNvPr id="14951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nl-NL" altLang="nl-NL"/>
          </a:p>
        </p:txBody>
      </p:sp>
    </p:spTree>
    <p:extLst>
      <p:ext uri="{BB962C8B-B14F-4D97-AF65-F5344CB8AC3E}">
        <p14:creationId xmlns:p14="http://schemas.microsoft.com/office/powerpoint/2010/main" val="402934706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ChangeArrowheads="1"/>
          </p:cNvSpPr>
          <p:nvPr>
            <p:ph type="hdr" sz="quarter"/>
          </p:nvPr>
        </p:nvSpPr>
        <p:spPr/>
        <p:txBody>
          <a:bodyPr/>
          <a:lstStyle/>
          <a:p>
            <a:pPr defTabSz="936625">
              <a:defRPr/>
            </a:pPr>
            <a:r>
              <a:rPr lang="en-US"/>
              <a:t>Minor Informatiebeveiliging </a:t>
            </a:r>
          </a:p>
        </p:txBody>
      </p:sp>
      <p:sp>
        <p:nvSpPr>
          <p:cNvPr id="5" name="Rectangle 3"/>
          <p:cNvSpPr>
            <a:spLocks noGrp="1" noChangeArrowheads="1"/>
          </p:cNvSpPr>
          <p:nvPr>
            <p:ph type="dt" sz="quarter" idx="1"/>
          </p:nvPr>
        </p:nvSpPr>
        <p:spPr/>
        <p:txBody>
          <a:bodyPr/>
          <a:lstStyle/>
          <a:p>
            <a:pPr>
              <a:defRPr/>
            </a:pPr>
            <a:fld id="{1AA2D400-BEEE-4300-A913-AA0B3441707A}" type="datetime4">
              <a:rPr lang="nl-NL"/>
              <a:pPr>
                <a:defRPr/>
              </a:pPr>
              <a:t>5 november 2019</a:t>
            </a:fld>
            <a:endParaRPr lang="en-US"/>
          </a:p>
        </p:txBody>
      </p:sp>
      <p:sp>
        <p:nvSpPr>
          <p:cNvPr id="6" name="Rectangle 6"/>
          <p:cNvSpPr>
            <a:spLocks noGrp="1" noChangeArrowheads="1"/>
          </p:cNvSpPr>
          <p:nvPr>
            <p:ph type="ftr" sz="quarter" idx="4"/>
          </p:nvPr>
        </p:nvSpPr>
        <p:spPr/>
        <p:txBody>
          <a:bodyPr/>
          <a:lstStyle/>
          <a:p>
            <a:pPr>
              <a:defRPr/>
            </a:pPr>
            <a:r>
              <a:rPr lang="en-US"/>
              <a:t>Lectoraat Informatiebeveiliging </a:t>
            </a:r>
          </a:p>
        </p:txBody>
      </p:sp>
      <p:sp>
        <p:nvSpPr>
          <p:cNvPr id="7" name="Rectangle 7"/>
          <p:cNvSpPr>
            <a:spLocks noGrp="1" noChangeArrowheads="1"/>
          </p:cNvSpPr>
          <p:nvPr>
            <p:ph type="sldNum" sz="quarter" idx="5"/>
          </p:nvPr>
        </p:nvSpPr>
        <p:spPr/>
        <p:txBody>
          <a:bodyPr/>
          <a:lstStyle>
            <a:lvl1pPr defTabSz="900113" eaLnBrk="0" hangingPunct="0">
              <a:defRPr kumimoji="1" sz="1400" b="1">
                <a:solidFill>
                  <a:schemeClr val="tx1"/>
                </a:solidFill>
                <a:latin typeface="Arial" panose="020B0604020202020204" pitchFamily="34" charset="0"/>
                <a:cs typeface="Arial" panose="020B0604020202020204" pitchFamily="34" charset="0"/>
              </a:defRPr>
            </a:lvl1pPr>
            <a:lvl2pPr marL="742950" indent="-285750" defTabSz="900113" eaLnBrk="0" hangingPunct="0">
              <a:defRPr kumimoji="1" sz="1400" b="1">
                <a:solidFill>
                  <a:schemeClr val="tx1"/>
                </a:solidFill>
                <a:latin typeface="Arial" panose="020B0604020202020204" pitchFamily="34" charset="0"/>
                <a:cs typeface="Arial" panose="020B0604020202020204" pitchFamily="34" charset="0"/>
              </a:defRPr>
            </a:lvl2pPr>
            <a:lvl3pPr marL="1143000" indent="-228600" defTabSz="900113" eaLnBrk="0" hangingPunct="0">
              <a:defRPr kumimoji="1" sz="1400" b="1">
                <a:solidFill>
                  <a:schemeClr val="tx1"/>
                </a:solidFill>
                <a:latin typeface="Arial" panose="020B0604020202020204" pitchFamily="34" charset="0"/>
                <a:cs typeface="Arial" panose="020B0604020202020204" pitchFamily="34" charset="0"/>
              </a:defRPr>
            </a:lvl3pPr>
            <a:lvl4pPr marL="1600200" indent="-228600" defTabSz="900113" eaLnBrk="0" hangingPunct="0">
              <a:defRPr kumimoji="1" sz="1400" b="1">
                <a:solidFill>
                  <a:schemeClr val="tx1"/>
                </a:solidFill>
                <a:latin typeface="Arial" panose="020B0604020202020204" pitchFamily="34" charset="0"/>
                <a:cs typeface="Arial" panose="020B0604020202020204" pitchFamily="34" charset="0"/>
              </a:defRPr>
            </a:lvl4pPr>
            <a:lvl5pPr marL="2057400" indent="-228600" defTabSz="900113" eaLnBrk="0" hangingPunct="0">
              <a:defRPr kumimoji="1" sz="1400" b="1">
                <a:solidFill>
                  <a:schemeClr val="tx1"/>
                </a:solidFill>
                <a:latin typeface="Arial" panose="020B0604020202020204" pitchFamily="34" charset="0"/>
                <a:cs typeface="Arial" panose="020B0604020202020204" pitchFamily="34" charset="0"/>
              </a:defRPr>
            </a:lvl5pPr>
            <a:lvl6pPr marL="2514600" indent="-228600" defTabSz="900113"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6pPr>
            <a:lvl7pPr marL="2971800" indent="-228600" defTabSz="900113"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7pPr>
            <a:lvl8pPr marL="3429000" indent="-228600" defTabSz="900113"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8pPr>
            <a:lvl9pPr marL="3886200" indent="-228600" defTabSz="900113"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9pPr>
          </a:lstStyle>
          <a:p>
            <a:fld id="{070E16E3-F227-41FC-B5BA-5845D9E40E32}" type="slidenum">
              <a:rPr kumimoji="0" lang="en-US" altLang="nl-NL" sz="1200" b="0">
                <a:solidFill>
                  <a:srgbClr val="00006E"/>
                </a:solidFill>
                <a:latin typeface="Calibri" panose="020F0502020204030204" pitchFamily="34" charset="0"/>
              </a:rPr>
              <a:pPr/>
              <a:t>39</a:t>
            </a:fld>
            <a:endParaRPr kumimoji="0" lang="en-US" altLang="nl-NL" sz="1200" b="0">
              <a:solidFill>
                <a:srgbClr val="00006E"/>
              </a:solidFill>
              <a:latin typeface="Calibri" panose="020F0502020204030204" pitchFamily="34" charset="0"/>
            </a:endParaRPr>
          </a:p>
        </p:txBody>
      </p:sp>
      <p:sp>
        <p:nvSpPr>
          <p:cNvPr id="147462" name="Rectangle 2"/>
          <p:cNvSpPr>
            <a:spLocks noGrp="1" noRot="1" noChangeAspect="1" noChangeArrowheads="1" noTextEdit="1"/>
          </p:cNvSpPr>
          <p:nvPr>
            <p:ph type="sldImg"/>
          </p:nvPr>
        </p:nvSpPr>
        <p:spPr>
          <a:xfrm>
            <a:off x="1257300" y="719138"/>
            <a:ext cx="4803775" cy="3602037"/>
          </a:xfrm>
          <a:ln/>
        </p:spPr>
      </p:sp>
      <p:sp>
        <p:nvSpPr>
          <p:cNvPr id="14746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nl-NL" altLang="nl-NL"/>
          </a:p>
        </p:txBody>
      </p:sp>
    </p:spTree>
    <p:extLst>
      <p:ext uri="{BB962C8B-B14F-4D97-AF65-F5344CB8AC3E}">
        <p14:creationId xmlns:p14="http://schemas.microsoft.com/office/powerpoint/2010/main" val="361331602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ChangeArrowheads="1"/>
          </p:cNvSpPr>
          <p:nvPr>
            <p:ph type="hdr" sz="quarter"/>
          </p:nvPr>
        </p:nvSpPr>
        <p:spPr/>
        <p:txBody>
          <a:bodyPr/>
          <a:lstStyle/>
          <a:p>
            <a:pPr defTabSz="936625">
              <a:defRPr/>
            </a:pPr>
            <a:r>
              <a:rPr lang="en-US"/>
              <a:t>Minor Informatiebeveiliging </a:t>
            </a:r>
          </a:p>
        </p:txBody>
      </p:sp>
      <p:sp>
        <p:nvSpPr>
          <p:cNvPr id="5" name="Rectangle 3"/>
          <p:cNvSpPr>
            <a:spLocks noGrp="1" noChangeArrowheads="1"/>
          </p:cNvSpPr>
          <p:nvPr>
            <p:ph type="dt" sz="quarter" idx="1"/>
          </p:nvPr>
        </p:nvSpPr>
        <p:spPr/>
        <p:txBody>
          <a:bodyPr/>
          <a:lstStyle/>
          <a:p>
            <a:pPr>
              <a:defRPr/>
            </a:pPr>
            <a:fld id="{EDDDE6D6-315B-46FD-9633-38D8833490A0}" type="datetime4">
              <a:rPr lang="nl-NL"/>
              <a:pPr>
                <a:defRPr/>
              </a:pPr>
              <a:t>5 november 2019</a:t>
            </a:fld>
            <a:endParaRPr lang="en-US"/>
          </a:p>
        </p:txBody>
      </p:sp>
      <p:sp>
        <p:nvSpPr>
          <p:cNvPr id="6" name="Rectangle 6"/>
          <p:cNvSpPr>
            <a:spLocks noGrp="1" noChangeArrowheads="1"/>
          </p:cNvSpPr>
          <p:nvPr>
            <p:ph type="ftr" sz="quarter" idx="4"/>
          </p:nvPr>
        </p:nvSpPr>
        <p:spPr/>
        <p:txBody>
          <a:bodyPr/>
          <a:lstStyle/>
          <a:p>
            <a:pPr>
              <a:defRPr/>
            </a:pPr>
            <a:r>
              <a:rPr lang="en-US"/>
              <a:t>Lectoraat Informatiebeveiliging </a:t>
            </a:r>
          </a:p>
        </p:txBody>
      </p:sp>
      <p:sp>
        <p:nvSpPr>
          <p:cNvPr id="7" name="Rectangle 7"/>
          <p:cNvSpPr>
            <a:spLocks noGrp="1" noChangeArrowheads="1"/>
          </p:cNvSpPr>
          <p:nvPr>
            <p:ph type="sldNum" sz="quarter" idx="5"/>
          </p:nvPr>
        </p:nvSpPr>
        <p:spPr/>
        <p:txBody>
          <a:bodyPr/>
          <a:lstStyle>
            <a:lvl1pPr defTabSz="900113" eaLnBrk="0" hangingPunct="0">
              <a:defRPr kumimoji="1" sz="1400" b="1">
                <a:solidFill>
                  <a:schemeClr val="tx1"/>
                </a:solidFill>
                <a:latin typeface="Arial" panose="020B0604020202020204" pitchFamily="34" charset="0"/>
                <a:cs typeface="Arial" panose="020B0604020202020204" pitchFamily="34" charset="0"/>
              </a:defRPr>
            </a:lvl1pPr>
            <a:lvl2pPr marL="742950" indent="-285750" defTabSz="900113" eaLnBrk="0" hangingPunct="0">
              <a:defRPr kumimoji="1" sz="1400" b="1">
                <a:solidFill>
                  <a:schemeClr val="tx1"/>
                </a:solidFill>
                <a:latin typeface="Arial" panose="020B0604020202020204" pitchFamily="34" charset="0"/>
                <a:cs typeface="Arial" panose="020B0604020202020204" pitchFamily="34" charset="0"/>
              </a:defRPr>
            </a:lvl2pPr>
            <a:lvl3pPr marL="1143000" indent="-228600" defTabSz="900113" eaLnBrk="0" hangingPunct="0">
              <a:defRPr kumimoji="1" sz="1400" b="1">
                <a:solidFill>
                  <a:schemeClr val="tx1"/>
                </a:solidFill>
                <a:latin typeface="Arial" panose="020B0604020202020204" pitchFamily="34" charset="0"/>
                <a:cs typeface="Arial" panose="020B0604020202020204" pitchFamily="34" charset="0"/>
              </a:defRPr>
            </a:lvl3pPr>
            <a:lvl4pPr marL="1600200" indent="-228600" defTabSz="900113" eaLnBrk="0" hangingPunct="0">
              <a:defRPr kumimoji="1" sz="1400" b="1">
                <a:solidFill>
                  <a:schemeClr val="tx1"/>
                </a:solidFill>
                <a:latin typeface="Arial" panose="020B0604020202020204" pitchFamily="34" charset="0"/>
                <a:cs typeface="Arial" panose="020B0604020202020204" pitchFamily="34" charset="0"/>
              </a:defRPr>
            </a:lvl4pPr>
            <a:lvl5pPr marL="2057400" indent="-228600" defTabSz="900113" eaLnBrk="0" hangingPunct="0">
              <a:defRPr kumimoji="1" sz="1400" b="1">
                <a:solidFill>
                  <a:schemeClr val="tx1"/>
                </a:solidFill>
                <a:latin typeface="Arial" panose="020B0604020202020204" pitchFamily="34" charset="0"/>
                <a:cs typeface="Arial" panose="020B0604020202020204" pitchFamily="34" charset="0"/>
              </a:defRPr>
            </a:lvl5pPr>
            <a:lvl6pPr marL="2514600" indent="-228600" defTabSz="900113"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6pPr>
            <a:lvl7pPr marL="2971800" indent="-228600" defTabSz="900113"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7pPr>
            <a:lvl8pPr marL="3429000" indent="-228600" defTabSz="900113"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8pPr>
            <a:lvl9pPr marL="3886200" indent="-228600" defTabSz="900113"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9pPr>
          </a:lstStyle>
          <a:p>
            <a:fld id="{A90E0FC0-C802-4C29-B8C5-50D038B4C92B}" type="slidenum">
              <a:rPr kumimoji="0" lang="en-US" altLang="nl-NL" sz="1200" b="0">
                <a:solidFill>
                  <a:srgbClr val="00006E"/>
                </a:solidFill>
                <a:latin typeface="Calibri" panose="020F0502020204030204" pitchFamily="34" charset="0"/>
              </a:rPr>
              <a:pPr/>
              <a:t>40</a:t>
            </a:fld>
            <a:endParaRPr kumimoji="0" lang="en-US" altLang="nl-NL" sz="1200" b="0">
              <a:solidFill>
                <a:srgbClr val="00006E"/>
              </a:solidFill>
              <a:latin typeface="Calibri" panose="020F0502020204030204" pitchFamily="34" charset="0"/>
            </a:endParaRPr>
          </a:p>
        </p:txBody>
      </p:sp>
      <p:sp>
        <p:nvSpPr>
          <p:cNvPr id="148486" name="Rectangle 2"/>
          <p:cNvSpPr>
            <a:spLocks noGrp="1" noRot="1" noChangeAspect="1" noChangeArrowheads="1" noTextEdit="1"/>
          </p:cNvSpPr>
          <p:nvPr>
            <p:ph type="sldImg"/>
          </p:nvPr>
        </p:nvSpPr>
        <p:spPr>
          <a:xfrm>
            <a:off x="1257300" y="719138"/>
            <a:ext cx="4803775" cy="3602037"/>
          </a:xfrm>
          <a:ln/>
        </p:spPr>
      </p:sp>
      <p:sp>
        <p:nvSpPr>
          <p:cNvPr id="14848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nl-NL" altLang="nl-NL"/>
          </a:p>
        </p:txBody>
      </p:sp>
    </p:spTree>
    <p:extLst>
      <p:ext uri="{BB962C8B-B14F-4D97-AF65-F5344CB8AC3E}">
        <p14:creationId xmlns:p14="http://schemas.microsoft.com/office/powerpoint/2010/main" val="380201608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ChangeArrowheads="1"/>
          </p:cNvSpPr>
          <p:nvPr>
            <p:ph type="hdr" sz="quarter"/>
          </p:nvPr>
        </p:nvSpPr>
        <p:spPr/>
        <p:txBody>
          <a:bodyPr/>
          <a:lstStyle/>
          <a:p>
            <a:pPr defTabSz="936625">
              <a:defRPr/>
            </a:pPr>
            <a:r>
              <a:rPr lang="en-US"/>
              <a:t>Minor Informatiebeveiliging </a:t>
            </a:r>
          </a:p>
        </p:txBody>
      </p:sp>
      <p:sp>
        <p:nvSpPr>
          <p:cNvPr id="5" name="Rectangle 3"/>
          <p:cNvSpPr>
            <a:spLocks noGrp="1" noChangeArrowheads="1"/>
          </p:cNvSpPr>
          <p:nvPr>
            <p:ph type="dt" sz="quarter" idx="1"/>
          </p:nvPr>
        </p:nvSpPr>
        <p:spPr/>
        <p:txBody>
          <a:bodyPr/>
          <a:lstStyle/>
          <a:p>
            <a:pPr>
              <a:defRPr/>
            </a:pPr>
            <a:fld id="{5B954C4C-9ABD-457F-BBD5-0B04FC6AB053}" type="datetime4">
              <a:rPr lang="nl-NL"/>
              <a:pPr>
                <a:defRPr/>
              </a:pPr>
              <a:t>5 november 2019</a:t>
            </a:fld>
            <a:endParaRPr lang="en-US"/>
          </a:p>
        </p:txBody>
      </p:sp>
      <p:sp>
        <p:nvSpPr>
          <p:cNvPr id="6" name="Rectangle 6"/>
          <p:cNvSpPr>
            <a:spLocks noGrp="1" noChangeArrowheads="1"/>
          </p:cNvSpPr>
          <p:nvPr>
            <p:ph type="ftr" sz="quarter" idx="4"/>
          </p:nvPr>
        </p:nvSpPr>
        <p:spPr/>
        <p:txBody>
          <a:bodyPr/>
          <a:lstStyle/>
          <a:p>
            <a:pPr>
              <a:defRPr/>
            </a:pPr>
            <a:r>
              <a:rPr lang="en-US"/>
              <a:t>Lectoraat Informatiebeveiliging </a:t>
            </a:r>
          </a:p>
        </p:txBody>
      </p:sp>
      <p:sp>
        <p:nvSpPr>
          <p:cNvPr id="7" name="Rectangle 7"/>
          <p:cNvSpPr>
            <a:spLocks noGrp="1" noChangeArrowheads="1"/>
          </p:cNvSpPr>
          <p:nvPr>
            <p:ph type="sldNum" sz="quarter" idx="5"/>
          </p:nvPr>
        </p:nvSpPr>
        <p:spPr/>
        <p:txBody>
          <a:bodyPr/>
          <a:lstStyle>
            <a:lvl1pPr defTabSz="900113" eaLnBrk="0" hangingPunct="0">
              <a:defRPr kumimoji="1" sz="1400" b="1">
                <a:solidFill>
                  <a:schemeClr val="tx1"/>
                </a:solidFill>
                <a:latin typeface="Arial" panose="020B0604020202020204" pitchFamily="34" charset="0"/>
                <a:cs typeface="Arial" panose="020B0604020202020204" pitchFamily="34" charset="0"/>
              </a:defRPr>
            </a:lvl1pPr>
            <a:lvl2pPr marL="742950" indent="-285750" defTabSz="900113" eaLnBrk="0" hangingPunct="0">
              <a:defRPr kumimoji="1" sz="1400" b="1">
                <a:solidFill>
                  <a:schemeClr val="tx1"/>
                </a:solidFill>
                <a:latin typeface="Arial" panose="020B0604020202020204" pitchFamily="34" charset="0"/>
                <a:cs typeface="Arial" panose="020B0604020202020204" pitchFamily="34" charset="0"/>
              </a:defRPr>
            </a:lvl2pPr>
            <a:lvl3pPr marL="1143000" indent="-228600" defTabSz="900113" eaLnBrk="0" hangingPunct="0">
              <a:defRPr kumimoji="1" sz="1400" b="1">
                <a:solidFill>
                  <a:schemeClr val="tx1"/>
                </a:solidFill>
                <a:latin typeface="Arial" panose="020B0604020202020204" pitchFamily="34" charset="0"/>
                <a:cs typeface="Arial" panose="020B0604020202020204" pitchFamily="34" charset="0"/>
              </a:defRPr>
            </a:lvl3pPr>
            <a:lvl4pPr marL="1600200" indent="-228600" defTabSz="900113" eaLnBrk="0" hangingPunct="0">
              <a:defRPr kumimoji="1" sz="1400" b="1">
                <a:solidFill>
                  <a:schemeClr val="tx1"/>
                </a:solidFill>
                <a:latin typeface="Arial" panose="020B0604020202020204" pitchFamily="34" charset="0"/>
                <a:cs typeface="Arial" panose="020B0604020202020204" pitchFamily="34" charset="0"/>
              </a:defRPr>
            </a:lvl4pPr>
            <a:lvl5pPr marL="2057400" indent="-228600" defTabSz="900113" eaLnBrk="0" hangingPunct="0">
              <a:defRPr kumimoji="1" sz="1400" b="1">
                <a:solidFill>
                  <a:schemeClr val="tx1"/>
                </a:solidFill>
                <a:latin typeface="Arial" panose="020B0604020202020204" pitchFamily="34" charset="0"/>
                <a:cs typeface="Arial" panose="020B0604020202020204" pitchFamily="34" charset="0"/>
              </a:defRPr>
            </a:lvl5pPr>
            <a:lvl6pPr marL="2514600" indent="-228600" defTabSz="900113"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6pPr>
            <a:lvl7pPr marL="2971800" indent="-228600" defTabSz="900113"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7pPr>
            <a:lvl8pPr marL="3429000" indent="-228600" defTabSz="900113"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8pPr>
            <a:lvl9pPr marL="3886200" indent="-228600" defTabSz="900113"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9pPr>
          </a:lstStyle>
          <a:p>
            <a:fld id="{82D8DA56-9CA5-48AF-AC8D-2B33C5C60E8E}" type="slidenum">
              <a:rPr kumimoji="0" lang="en-US" altLang="nl-NL" sz="1200" b="0">
                <a:solidFill>
                  <a:srgbClr val="00006E"/>
                </a:solidFill>
                <a:latin typeface="Calibri" panose="020F0502020204030204" pitchFamily="34" charset="0"/>
              </a:rPr>
              <a:pPr/>
              <a:t>41</a:t>
            </a:fld>
            <a:endParaRPr kumimoji="0" lang="en-US" altLang="nl-NL" sz="1200" b="0">
              <a:solidFill>
                <a:srgbClr val="00006E"/>
              </a:solidFill>
              <a:latin typeface="Calibri" panose="020F0502020204030204" pitchFamily="34" charset="0"/>
            </a:endParaRPr>
          </a:p>
        </p:txBody>
      </p:sp>
      <p:sp>
        <p:nvSpPr>
          <p:cNvPr id="152582" name="Rectangle 2"/>
          <p:cNvSpPr>
            <a:spLocks noGrp="1" noRot="1" noChangeAspect="1" noChangeArrowheads="1" noTextEdit="1"/>
          </p:cNvSpPr>
          <p:nvPr>
            <p:ph type="sldImg"/>
          </p:nvPr>
        </p:nvSpPr>
        <p:spPr>
          <a:xfrm>
            <a:off x="1257300" y="719138"/>
            <a:ext cx="4803775" cy="3602037"/>
          </a:xfrm>
          <a:ln/>
        </p:spPr>
      </p:sp>
      <p:sp>
        <p:nvSpPr>
          <p:cNvPr id="15258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nl-NL" altLang="nl-NL"/>
          </a:p>
        </p:txBody>
      </p:sp>
    </p:spTree>
    <p:extLst>
      <p:ext uri="{BB962C8B-B14F-4D97-AF65-F5344CB8AC3E}">
        <p14:creationId xmlns:p14="http://schemas.microsoft.com/office/powerpoint/2010/main" val="379265920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ChangeArrowheads="1"/>
          </p:cNvSpPr>
          <p:nvPr>
            <p:ph type="hdr" sz="quarter"/>
          </p:nvPr>
        </p:nvSpPr>
        <p:spPr/>
        <p:txBody>
          <a:bodyPr/>
          <a:lstStyle/>
          <a:p>
            <a:pPr defTabSz="936625">
              <a:defRPr/>
            </a:pPr>
            <a:r>
              <a:rPr lang="en-US"/>
              <a:t>Minor Informatiebeveiliging </a:t>
            </a:r>
          </a:p>
        </p:txBody>
      </p:sp>
      <p:sp>
        <p:nvSpPr>
          <p:cNvPr id="5" name="Rectangle 3"/>
          <p:cNvSpPr>
            <a:spLocks noGrp="1" noChangeArrowheads="1"/>
          </p:cNvSpPr>
          <p:nvPr>
            <p:ph type="dt" sz="quarter" idx="1"/>
          </p:nvPr>
        </p:nvSpPr>
        <p:spPr/>
        <p:txBody>
          <a:bodyPr/>
          <a:lstStyle/>
          <a:p>
            <a:pPr>
              <a:defRPr/>
            </a:pPr>
            <a:fld id="{4270AA01-8EA7-473F-8761-7AA18B76603F}" type="datetime4">
              <a:rPr lang="nl-NL"/>
              <a:pPr>
                <a:defRPr/>
              </a:pPr>
              <a:t>5 november 2019</a:t>
            </a:fld>
            <a:endParaRPr lang="en-US"/>
          </a:p>
        </p:txBody>
      </p:sp>
      <p:sp>
        <p:nvSpPr>
          <p:cNvPr id="6" name="Rectangle 6"/>
          <p:cNvSpPr>
            <a:spLocks noGrp="1" noChangeArrowheads="1"/>
          </p:cNvSpPr>
          <p:nvPr>
            <p:ph type="ftr" sz="quarter" idx="4"/>
          </p:nvPr>
        </p:nvSpPr>
        <p:spPr/>
        <p:txBody>
          <a:bodyPr/>
          <a:lstStyle/>
          <a:p>
            <a:pPr>
              <a:defRPr/>
            </a:pPr>
            <a:r>
              <a:rPr lang="en-US"/>
              <a:t>Lectoraat Informatiebeveiliging </a:t>
            </a:r>
          </a:p>
        </p:txBody>
      </p:sp>
      <p:sp>
        <p:nvSpPr>
          <p:cNvPr id="7" name="Rectangle 7"/>
          <p:cNvSpPr>
            <a:spLocks noGrp="1" noChangeArrowheads="1"/>
          </p:cNvSpPr>
          <p:nvPr>
            <p:ph type="sldNum" sz="quarter" idx="5"/>
          </p:nvPr>
        </p:nvSpPr>
        <p:spPr/>
        <p:txBody>
          <a:bodyPr/>
          <a:lstStyle>
            <a:lvl1pPr defTabSz="900113" eaLnBrk="0" hangingPunct="0">
              <a:defRPr kumimoji="1" sz="1400" b="1">
                <a:solidFill>
                  <a:schemeClr val="tx1"/>
                </a:solidFill>
                <a:latin typeface="Arial" panose="020B0604020202020204" pitchFamily="34" charset="0"/>
                <a:cs typeface="Arial" panose="020B0604020202020204" pitchFamily="34" charset="0"/>
              </a:defRPr>
            </a:lvl1pPr>
            <a:lvl2pPr marL="742950" indent="-285750" defTabSz="900113" eaLnBrk="0" hangingPunct="0">
              <a:defRPr kumimoji="1" sz="1400" b="1">
                <a:solidFill>
                  <a:schemeClr val="tx1"/>
                </a:solidFill>
                <a:latin typeface="Arial" panose="020B0604020202020204" pitchFamily="34" charset="0"/>
                <a:cs typeface="Arial" panose="020B0604020202020204" pitchFamily="34" charset="0"/>
              </a:defRPr>
            </a:lvl2pPr>
            <a:lvl3pPr marL="1143000" indent="-228600" defTabSz="900113" eaLnBrk="0" hangingPunct="0">
              <a:defRPr kumimoji="1" sz="1400" b="1">
                <a:solidFill>
                  <a:schemeClr val="tx1"/>
                </a:solidFill>
                <a:latin typeface="Arial" panose="020B0604020202020204" pitchFamily="34" charset="0"/>
                <a:cs typeface="Arial" panose="020B0604020202020204" pitchFamily="34" charset="0"/>
              </a:defRPr>
            </a:lvl3pPr>
            <a:lvl4pPr marL="1600200" indent="-228600" defTabSz="900113" eaLnBrk="0" hangingPunct="0">
              <a:defRPr kumimoji="1" sz="1400" b="1">
                <a:solidFill>
                  <a:schemeClr val="tx1"/>
                </a:solidFill>
                <a:latin typeface="Arial" panose="020B0604020202020204" pitchFamily="34" charset="0"/>
                <a:cs typeface="Arial" panose="020B0604020202020204" pitchFamily="34" charset="0"/>
              </a:defRPr>
            </a:lvl4pPr>
            <a:lvl5pPr marL="2057400" indent="-228600" defTabSz="900113" eaLnBrk="0" hangingPunct="0">
              <a:defRPr kumimoji="1" sz="1400" b="1">
                <a:solidFill>
                  <a:schemeClr val="tx1"/>
                </a:solidFill>
                <a:latin typeface="Arial" panose="020B0604020202020204" pitchFamily="34" charset="0"/>
                <a:cs typeface="Arial" panose="020B0604020202020204" pitchFamily="34" charset="0"/>
              </a:defRPr>
            </a:lvl5pPr>
            <a:lvl6pPr marL="2514600" indent="-228600" defTabSz="900113"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6pPr>
            <a:lvl7pPr marL="2971800" indent="-228600" defTabSz="900113"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7pPr>
            <a:lvl8pPr marL="3429000" indent="-228600" defTabSz="900113"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8pPr>
            <a:lvl9pPr marL="3886200" indent="-228600" defTabSz="900113"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9pPr>
          </a:lstStyle>
          <a:p>
            <a:fld id="{94AFF912-F965-4408-8950-AC80AA3A9556}" type="slidenum">
              <a:rPr kumimoji="0" lang="en-US" altLang="nl-NL" sz="1200" b="0">
                <a:solidFill>
                  <a:srgbClr val="00006E"/>
                </a:solidFill>
                <a:latin typeface="Calibri" panose="020F0502020204030204" pitchFamily="34" charset="0"/>
              </a:rPr>
              <a:pPr/>
              <a:t>43</a:t>
            </a:fld>
            <a:endParaRPr kumimoji="0" lang="en-US" altLang="nl-NL" sz="1200" b="0">
              <a:solidFill>
                <a:srgbClr val="00006E"/>
              </a:solidFill>
              <a:latin typeface="Calibri" panose="020F0502020204030204" pitchFamily="34" charset="0"/>
            </a:endParaRPr>
          </a:p>
        </p:txBody>
      </p:sp>
      <p:sp>
        <p:nvSpPr>
          <p:cNvPr id="150534" name="Rectangle 2"/>
          <p:cNvSpPr>
            <a:spLocks noGrp="1" noRot="1" noChangeAspect="1" noChangeArrowheads="1" noTextEdit="1"/>
          </p:cNvSpPr>
          <p:nvPr>
            <p:ph type="sldImg"/>
          </p:nvPr>
        </p:nvSpPr>
        <p:spPr>
          <a:xfrm>
            <a:off x="1257300" y="719138"/>
            <a:ext cx="4803775" cy="3602037"/>
          </a:xfrm>
          <a:ln/>
        </p:spPr>
      </p:sp>
      <p:sp>
        <p:nvSpPr>
          <p:cNvPr id="1505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nl-NL" altLang="nl-NL"/>
          </a:p>
        </p:txBody>
      </p:sp>
    </p:spTree>
    <p:extLst>
      <p:ext uri="{BB962C8B-B14F-4D97-AF65-F5344CB8AC3E}">
        <p14:creationId xmlns:p14="http://schemas.microsoft.com/office/powerpoint/2010/main" val="30030789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hdr" sz="quarter"/>
          </p:nvPr>
        </p:nvSpPr>
        <p:spPr/>
        <p:txBody>
          <a:bodyPr/>
          <a:lstStyle/>
          <a:p>
            <a:pPr defTabSz="903288">
              <a:defRPr/>
            </a:pPr>
            <a:r>
              <a:rPr lang="en-US"/>
              <a:t>Minor Informatiebeveiliging </a:t>
            </a:r>
          </a:p>
        </p:txBody>
      </p:sp>
      <p:sp>
        <p:nvSpPr>
          <p:cNvPr id="5" name="Rectangle 3"/>
          <p:cNvSpPr>
            <a:spLocks noGrp="1" noChangeArrowheads="1"/>
          </p:cNvSpPr>
          <p:nvPr>
            <p:ph type="dt" sz="quarter" idx="1"/>
          </p:nvPr>
        </p:nvSpPr>
        <p:spPr/>
        <p:txBody>
          <a:bodyPr/>
          <a:lstStyle/>
          <a:p>
            <a:pPr>
              <a:defRPr/>
            </a:pPr>
            <a:fld id="{43A7657F-5C0D-41CB-9166-0C172DB71835}" type="datetime4">
              <a:rPr lang="nl-NL"/>
              <a:pPr>
                <a:defRPr/>
              </a:pPr>
              <a:t>5 november 2019</a:t>
            </a:fld>
            <a:endParaRPr lang="en-US"/>
          </a:p>
        </p:txBody>
      </p:sp>
      <p:sp>
        <p:nvSpPr>
          <p:cNvPr id="6" name="Rectangle 6"/>
          <p:cNvSpPr>
            <a:spLocks noGrp="1" noChangeArrowheads="1"/>
          </p:cNvSpPr>
          <p:nvPr>
            <p:ph type="ftr" sz="quarter" idx="4"/>
          </p:nvPr>
        </p:nvSpPr>
        <p:spPr/>
        <p:txBody>
          <a:bodyPr/>
          <a:lstStyle/>
          <a:p>
            <a:pPr>
              <a:defRPr/>
            </a:pPr>
            <a:r>
              <a:rPr lang="en-US"/>
              <a:t>Lectoraat Informatiebeveiliging </a:t>
            </a:r>
          </a:p>
        </p:txBody>
      </p:sp>
      <p:sp>
        <p:nvSpPr>
          <p:cNvPr id="7" name="Rectangle 7"/>
          <p:cNvSpPr>
            <a:spLocks noGrp="1" noChangeArrowheads="1"/>
          </p:cNvSpPr>
          <p:nvPr>
            <p:ph type="sldNum" sz="quarter" idx="5"/>
          </p:nvPr>
        </p:nvSpPr>
        <p:spPr/>
        <p:txBody>
          <a:bodyPr/>
          <a:lstStyle>
            <a:lvl1pPr defTabSz="900113" eaLnBrk="0" hangingPunct="0">
              <a:defRPr kumimoji="1" sz="1400" b="1">
                <a:solidFill>
                  <a:schemeClr val="tx1"/>
                </a:solidFill>
                <a:latin typeface="Arial" panose="020B0604020202020204" pitchFamily="34" charset="0"/>
                <a:cs typeface="Arial" panose="020B0604020202020204" pitchFamily="34" charset="0"/>
              </a:defRPr>
            </a:lvl1pPr>
            <a:lvl2pPr marL="742950" indent="-285750" defTabSz="900113" eaLnBrk="0" hangingPunct="0">
              <a:defRPr kumimoji="1" sz="1400" b="1">
                <a:solidFill>
                  <a:schemeClr val="tx1"/>
                </a:solidFill>
                <a:latin typeface="Arial" panose="020B0604020202020204" pitchFamily="34" charset="0"/>
                <a:cs typeface="Arial" panose="020B0604020202020204" pitchFamily="34" charset="0"/>
              </a:defRPr>
            </a:lvl2pPr>
            <a:lvl3pPr marL="1143000" indent="-228600" defTabSz="900113" eaLnBrk="0" hangingPunct="0">
              <a:defRPr kumimoji="1" sz="1400" b="1">
                <a:solidFill>
                  <a:schemeClr val="tx1"/>
                </a:solidFill>
                <a:latin typeface="Arial" panose="020B0604020202020204" pitchFamily="34" charset="0"/>
                <a:cs typeface="Arial" panose="020B0604020202020204" pitchFamily="34" charset="0"/>
              </a:defRPr>
            </a:lvl3pPr>
            <a:lvl4pPr marL="1600200" indent="-228600" defTabSz="900113" eaLnBrk="0" hangingPunct="0">
              <a:defRPr kumimoji="1" sz="1400" b="1">
                <a:solidFill>
                  <a:schemeClr val="tx1"/>
                </a:solidFill>
                <a:latin typeface="Arial" panose="020B0604020202020204" pitchFamily="34" charset="0"/>
                <a:cs typeface="Arial" panose="020B0604020202020204" pitchFamily="34" charset="0"/>
              </a:defRPr>
            </a:lvl4pPr>
            <a:lvl5pPr marL="2057400" indent="-228600" defTabSz="900113" eaLnBrk="0" hangingPunct="0">
              <a:defRPr kumimoji="1" sz="1400" b="1">
                <a:solidFill>
                  <a:schemeClr val="tx1"/>
                </a:solidFill>
                <a:latin typeface="Arial" panose="020B0604020202020204" pitchFamily="34" charset="0"/>
                <a:cs typeface="Arial" panose="020B0604020202020204" pitchFamily="34" charset="0"/>
              </a:defRPr>
            </a:lvl5pPr>
            <a:lvl6pPr marL="2514600" indent="-228600" defTabSz="900113"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6pPr>
            <a:lvl7pPr marL="2971800" indent="-228600" defTabSz="900113"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7pPr>
            <a:lvl8pPr marL="3429000" indent="-228600" defTabSz="900113"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8pPr>
            <a:lvl9pPr marL="3886200" indent="-228600" defTabSz="900113"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9pPr>
          </a:lstStyle>
          <a:p>
            <a:fld id="{68FD395E-F049-4139-9C23-3976E90622CD}" type="slidenum">
              <a:rPr kumimoji="0" lang="en-US" altLang="nl-NL" sz="1200" b="0">
                <a:solidFill>
                  <a:srgbClr val="00006E"/>
                </a:solidFill>
                <a:latin typeface="Calibri" panose="020F0502020204030204" pitchFamily="34" charset="0"/>
              </a:rPr>
              <a:pPr/>
              <a:t>6</a:t>
            </a:fld>
            <a:endParaRPr kumimoji="0" lang="en-US" altLang="nl-NL" sz="1200" b="0">
              <a:solidFill>
                <a:srgbClr val="00006E"/>
              </a:solidFill>
              <a:latin typeface="Calibri" panose="020F0502020204030204" pitchFamily="34" charset="0"/>
            </a:endParaRPr>
          </a:p>
        </p:txBody>
      </p:sp>
      <p:sp>
        <p:nvSpPr>
          <p:cNvPr id="96262" name="Rectangle 2"/>
          <p:cNvSpPr>
            <a:spLocks noGrp="1" noRot="1" noChangeAspect="1" noChangeArrowheads="1" noTextEdit="1"/>
          </p:cNvSpPr>
          <p:nvPr>
            <p:ph type="sldImg"/>
          </p:nvPr>
        </p:nvSpPr>
        <p:spPr>
          <a:xfrm>
            <a:off x="1260475" y="720725"/>
            <a:ext cx="4802188" cy="3602038"/>
          </a:xfrm>
          <a:ln/>
        </p:spPr>
      </p:sp>
      <p:sp>
        <p:nvSpPr>
          <p:cNvPr id="96263" name="Rectangle 3"/>
          <p:cNvSpPr>
            <a:spLocks noGrp="1" noChangeArrowheads="1"/>
          </p:cNvSpPr>
          <p:nvPr>
            <p:ph type="body" idx="1"/>
          </p:nvPr>
        </p:nvSpPr>
        <p:spPr>
          <a:xfrm>
            <a:off x="974725" y="4560888"/>
            <a:ext cx="5365750" cy="43195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nl-NL" altLang="nl-NL"/>
          </a:p>
        </p:txBody>
      </p:sp>
    </p:spTree>
    <p:extLst>
      <p:ext uri="{BB962C8B-B14F-4D97-AF65-F5344CB8AC3E}">
        <p14:creationId xmlns:p14="http://schemas.microsoft.com/office/powerpoint/2010/main" val="112719551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ChangeArrowheads="1"/>
          </p:cNvSpPr>
          <p:nvPr>
            <p:ph type="hdr" sz="quarter"/>
          </p:nvPr>
        </p:nvSpPr>
        <p:spPr/>
        <p:txBody>
          <a:bodyPr/>
          <a:lstStyle/>
          <a:p>
            <a:pPr defTabSz="936625">
              <a:defRPr/>
            </a:pPr>
            <a:r>
              <a:rPr lang="en-US"/>
              <a:t>Minor Informatiebeveiliging </a:t>
            </a:r>
          </a:p>
        </p:txBody>
      </p:sp>
      <p:sp>
        <p:nvSpPr>
          <p:cNvPr id="5" name="Rectangle 3"/>
          <p:cNvSpPr>
            <a:spLocks noGrp="1" noChangeArrowheads="1"/>
          </p:cNvSpPr>
          <p:nvPr>
            <p:ph type="dt" sz="quarter" idx="1"/>
          </p:nvPr>
        </p:nvSpPr>
        <p:spPr/>
        <p:txBody>
          <a:bodyPr/>
          <a:lstStyle/>
          <a:p>
            <a:pPr>
              <a:defRPr/>
            </a:pPr>
            <a:fld id="{E407C66B-17E6-4E59-8507-D4FB10E2CC69}" type="datetime4">
              <a:rPr lang="nl-NL"/>
              <a:pPr>
                <a:defRPr/>
              </a:pPr>
              <a:t>5 november 2019</a:t>
            </a:fld>
            <a:endParaRPr lang="en-US"/>
          </a:p>
        </p:txBody>
      </p:sp>
      <p:sp>
        <p:nvSpPr>
          <p:cNvPr id="6" name="Rectangle 6"/>
          <p:cNvSpPr>
            <a:spLocks noGrp="1" noChangeArrowheads="1"/>
          </p:cNvSpPr>
          <p:nvPr>
            <p:ph type="ftr" sz="quarter" idx="4"/>
          </p:nvPr>
        </p:nvSpPr>
        <p:spPr/>
        <p:txBody>
          <a:bodyPr/>
          <a:lstStyle/>
          <a:p>
            <a:pPr>
              <a:defRPr/>
            </a:pPr>
            <a:r>
              <a:rPr lang="en-US"/>
              <a:t>Lectoraat Informatiebeveiliging </a:t>
            </a:r>
          </a:p>
        </p:txBody>
      </p:sp>
      <p:sp>
        <p:nvSpPr>
          <p:cNvPr id="7" name="Rectangle 7"/>
          <p:cNvSpPr>
            <a:spLocks noGrp="1" noChangeArrowheads="1"/>
          </p:cNvSpPr>
          <p:nvPr>
            <p:ph type="sldNum" sz="quarter" idx="5"/>
          </p:nvPr>
        </p:nvSpPr>
        <p:spPr/>
        <p:txBody>
          <a:bodyPr/>
          <a:lstStyle>
            <a:lvl1pPr defTabSz="900113" eaLnBrk="0" hangingPunct="0">
              <a:defRPr kumimoji="1" sz="1400" b="1">
                <a:solidFill>
                  <a:schemeClr val="tx1"/>
                </a:solidFill>
                <a:latin typeface="Arial" panose="020B0604020202020204" pitchFamily="34" charset="0"/>
                <a:cs typeface="Arial" panose="020B0604020202020204" pitchFamily="34" charset="0"/>
              </a:defRPr>
            </a:lvl1pPr>
            <a:lvl2pPr marL="742950" indent="-285750" defTabSz="900113" eaLnBrk="0" hangingPunct="0">
              <a:defRPr kumimoji="1" sz="1400" b="1">
                <a:solidFill>
                  <a:schemeClr val="tx1"/>
                </a:solidFill>
                <a:latin typeface="Arial" panose="020B0604020202020204" pitchFamily="34" charset="0"/>
                <a:cs typeface="Arial" panose="020B0604020202020204" pitchFamily="34" charset="0"/>
              </a:defRPr>
            </a:lvl2pPr>
            <a:lvl3pPr marL="1143000" indent="-228600" defTabSz="900113" eaLnBrk="0" hangingPunct="0">
              <a:defRPr kumimoji="1" sz="1400" b="1">
                <a:solidFill>
                  <a:schemeClr val="tx1"/>
                </a:solidFill>
                <a:latin typeface="Arial" panose="020B0604020202020204" pitchFamily="34" charset="0"/>
                <a:cs typeface="Arial" panose="020B0604020202020204" pitchFamily="34" charset="0"/>
              </a:defRPr>
            </a:lvl3pPr>
            <a:lvl4pPr marL="1600200" indent="-228600" defTabSz="900113" eaLnBrk="0" hangingPunct="0">
              <a:defRPr kumimoji="1" sz="1400" b="1">
                <a:solidFill>
                  <a:schemeClr val="tx1"/>
                </a:solidFill>
                <a:latin typeface="Arial" panose="020B0604020202020204" pitchFamily="34" charset="0"/>
                <a:cs typeface="Arial" panose="020B0604020202020204" pitchFamily="34" charset="0"/>
              </a:defRPr>
            </a:lvl4pPr>
            <a:lvl5pPr marL="2057400" indent="-228600" defTabSz="900113" eaLnBrk="0" hangingPunct="0">
              <a:defRPr kumimoji="1" sz="1400" b="1">
                <a:solidFill>
                  <a:schemeClr val="tx1"/>
                </a:solidFill>
                <a:latin typeface="Arial" panose="020B0604020202020204" pitchFamily="34" charset="0"/>
                <a:cs typeface="Arial" panose="020B0604020202020204" pitchFamily="34" charset="0"/>
              </a:defRPr>
            </a:lvl5pPr>
            <a:lvl6pPr marL="2514600" indent="-228600" defTabSz="900113"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6pPr>
            <a:lvl7pPr marL="2971800" indent="-228600" defTabSz="900113"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7pPr>
            <a:lvl8pPr marL="3429000" indent="-228600" defTabSz="900113"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8pPr>
            <a:lvl9pPr marL="3886200" indent="-228600" defTabSz="900113"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9pPr>
          </a:lstStyle>
          <a:p>
            <a:fld id="{D9238FBF-9B90-4F85-84EE-9C5B913F29CB}" type="slidenum">
              <a:rPr kumimoji="0" lang="en-US" altLang="nl-NL" sz="1200" b="0">
                <a:solidFill>
                  <a:srgbClr val="00006E"/>
                </a:solidFill>
                <a:latin typeface="Calibri" panose="020F0502020204030204" pitchFamily="34" charset="0"/>
              </a:rPr>
              <a:pPr/>
              <a:t>44</a:t>
            </a:fld>
            <a:endParaRPr kumimoji="0" lang="en-US" altLang="nl-NL" sz="1200" b="0">
              <a:solidFill>
                <a:srgbClr val="00006E"/>
              </a:solidFill>
              <a:latin typeface="Calibri" panose="020F0502020204030204" pitchFamily="34" charset="0"/>
            </a:endParaRPr>
          </a:p>
        </p:txBody>
      </p:sp>
      <p:sp>
        <p:nvSpPr>
          <p:cNvPr id="151558" name="Rectangle 2"/>
          <p:cNvSpPr>
            <a:spLocks noGrp="1" noRot="1" noChangeAspect="1" noChangeArrowheads="1" noTextEdit="1"/>
          </p:cNvSpPr>
          <p:nvPr>
            <p:ph type="sldImg"/>
          </p:nvPr>
        </p:nvSpPr>
        <p:spPr>
          <a:xfrm>
            <a:off x="1257300" y="719138"/>
            <a:ext cx="4803775" cy="3602037"/>
          </a:xfrm>
          <a:ln/>
        </p:spPr>
      </p:sp>
      <p:sp>
        <p:nvSpPr>
          <p:cNvPr id="15155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nl-NL" altLang="nl-NL"/>
          </a:p>
        </p:txBody>
      </p:sp>
    </p:spTree>
    <p:extLst>
      <p:ext uri="{BB962C8B-B14F-4D97-AF65-F5344CB8AC3E}">
        <p14:creationId xmlns:p14="http://schemas.microsoft.com/office/powerpoint/2010/main" val="304685620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ChangeArrowheads="1"/>
          </p:cNvSpPr>
          <p:nvPr>
            <p:ph type="hdr" sz="quarter"/>
          </p:nvPr>
        </p:nvSpPr>
        <p:spPr/>
        <p:txBody>
          <a:bodyPr/>
          <a:lstStyle/>
          <a:p>
            <a:pPr defTabSz="936625">
              <a:defRPr/>
            </a:pPr>
            <a:r>
              <a:rPr lang="en-US"/>
              <a:t>Minor Informatiebeveiliging </a:t>
            </a:r>
          </a:p>
        </p:txBody>
      </p:sp>
      <p:sp>
        <p:nvSpPr>
          <p:cNvPr id="5" name="Rectangle 3"/>
          <p:cNvSpPr>
            <a:spLocks noGrp="1" noChangeArrowheads="1"/>
          </p:cNvSpPr>
          <p:nvPr>
            <p:ph type="dt" sz="quarter" idx="1"/>
          </p:nvPr>
        </p:nvSpPr>
        <p:spPr/>
        <p:txBody>
          <a:bodyPr/>
          <a:lstStyle/>
          <a:p>
            <a:pPr>
              <a:defRPr/>
            </a:pPr>
            <a:fld id="{A5559FEB-8668-4515-BE2B-5A138CB14C30}" type="datetime4">
              <a:rPr lang="nl-NL"/>
              <a:pPr>
                <a:defRPr/>
              </a:pPr>
              <a:t>5 november 2019</a:t>
            </a:fld>
            <a:endParaRPr lang="en-US"/>
          </a:p>
        </p:txBody>
      </p:sp>
      <p:sp>
        <p:nvSpPr>
          <p:cNvPr id="6" name="Rectangle 6"/>
          <p:cNvSpPr>
            <a:spLocks noGrp="1" noChangeArrowheads="1"/>
          </p:cNvSpPr>
          <p:nvPr>
            <p:ph type="ftr" sz="quarter" idx="4"/>
          </p:nvPr>
        </p:nvSpPr>
        <p:spPr/>
        <p:txBody>
          <a:bodyPr/>
          <a:lstStyle/>
          <a:p>
            <a:pPr>
              <a:defRPr/>
            </a:pPr>
            <a:r>
              <a:rPr lang="en-US"/>
              <a:t>Lectoraat Informatiebeveiliging </a:t>
            </a:r>
          </a:p>
        </p:txBody>
      </p:sp>
      <p:sp>
        <p:nvSpPr>
          <p:cNvPr id="7" name="Rectangle 7"/>
          <p:cNvSpPr>
            <a:spLocks noGrp="1" noChangeArrowheads="1"/>
          </p:cNvSpPr>
          <p:nvPr>
            <p:ph type="sldNum" sz="quarter" idx="5"/>
          </p:nvPr>
        </p:nvSpPr>
        <p:spPr/>
        <p:txBody>
          <a:bodyPr/>
          <a:lstStyle>
            <a:lvl1pPr defTabSz="900113" eaLnBrk="0" hangingPunct="0">
              <a:defRPr kumimoji="1" sz="1400" b="1">
                <a:solidFill>
                  <a:schemeClr val="tx1"/>
                </a:solidFill>
                <a:latin typeface="Arial" panose="020B0604020202020204" pitchFamily="34" charset="0"/>
                <a:cs typeface="Arial" panose="020B0604020202020204" pitchFamily="34" charset="0"/>
              </a:defRPr>
            </a:lvl1pPr>
            <a:lvl2pPr marL="742950" indent="-285750" defTabSz="900113" eaLnBrk="0" hangingPunct="0">
              <a:defRPr kumimoji="1" sz="1400" b="1">
                <a:solidFill>
                  <a:schemeClr val="tx1"/>
                </a:solidFill>
                <a:latin typeface="Arial" panose="020B0604020202020204" pitchFamily="34" charset="0"/>
                <a:cs typeface="Arial" panose="020B0604020202020204" pitchFamily="34" charset="0"/>
              </a:defRPr>
            </a:lvl2pPr>
            <a:lvl3pPr marL="1143000" indent="-228600" defTabSz="900113" eaLnBrk="0" hangingPunct="0">
              <a:defRPr kumimoji="1" sz="1400" b="1">
                <a:solidFill>
                  <a:schemeClr val="tx1"/>
                </a:solidFill>
                <a:latin typeface="Arial" panose="020B0604020202020204" pitchFamily="34" charset="0"/>
                <a:cs typeface="Arial" panose="020B0604020202020204" pitchFamily="34" charset="0"/>
              </a:defRPr>
            </a:lvl3pPr>
            <a:lvl4pPr marL="1600200" indent="-228600" defTabSz="900113" eaLnBrk="0" hangingPunct="0">
              <a:defRPr kumimoji="1" sz="1400" b="1">
                <a:solidFill>
                  <a:schemeClr val="tx1"/>
                </a:solidFill>
                <a:latin typeface="Arial" panose="020B0604020202020204" pitchFamily="34" charset="0"/>
                <a:cs typeface="Arial" panose="020B0604020202020204" pitchFamily="34" charset="0"/>
              </a:defRPr>
            </a:lvl4pPr>
            <a:lvl5pPr marL="2057400" indent="-228600" defTabSz="900113" eaLnBrk="0" hangingPunct="0">
              <a:defRPr kumimoji="1" sz="1400" b="1">
                <a:solidFill>
                  <a:schemeClr val="tx1"/>
                </a:solidFill>
                <a:latin typeface="Arial" panose="020B0604020202020204" pitchFamily="34" charset="0"/>
                <a:cs typeface="Arial" panose="020B0604020202020204" pitchFamily="34" charset="0"/>
              </a:defRPr>
            </a:lvl5pPr>
            <a:lvl6pPr marL="2514600" indent="-228600" defTabSz="900113"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6pPr>
            <a:lvl7pPr marL="2971800" indent="-228600" defTabSz="900113"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7pPr>
            <a:lvl8pPr marL="3429000" indent="-228600" defTabSz="900113"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8pPr>
            <a:lvl9pPr marL="3886200" indent="-228600" defTabSz="900113"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9pPr>
          </a:lstStyle>
          <a:p>
            <a:fld id="{A3834794-B8DE-4866-A825-0ED50CE84AC6}" type="slidenum">
              <a:rPr kumimoji="0" lang="en-US" altLang="nl-NL" sz="1200" b="0">
                <a:solidFill>
                  <a:srgbClr val="00006E"/>
                </a:solidFill>
                <a:latin typeface="Calibri" panose="020F0502020204030204" pitchFamily="34" charset="0"/>
              </a:rPr>
              <a:pPr/>
              <a:t>45</a:t>
            </a:fld>
            <a:endParaRPr kumimoji="0" lang="en-US" altLang="nl-NL" sz="1200" b="0">
              <a:solidFill>
                <a:srgbClr val="00006E"/>
              </a:solidFill>
              <a:latin typeface="Calibri" panose="020F0502020204030204" pitchFamily="34" charset="0"/>
            </a:endParaRPr>
          </a:p>
        </p:txBody>
      </p:sp>
      <p:sp>
        <p:nvSpPr>
          <p:cNvPr id="153606" name="Rectangle 2"/>
          <p:cNvSpPr>
            <a:spLocks noGrp="1" noRot="1" noChangeAspect="1" noChangeArrowheads="1" noTextEdit="1"/>
          </p:cNvSpPr>
          <p:nvPr>
            <p:ph type="sldImg"/>
          </p:nvPr>
        </p:nvSpPr>
        <p:spPr>
          <a:xfrm>
            <a:off x="1257300" y="719138"/>
            <a:ext cx="4803775" cy="3602037"/>
          </a:xfrm>
          <a:ln/>
        </p:spPr>
      </p:sp>
      <p:sp>
        <p:nvSpPr>
          <p:cNvPr id="15360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nl-NL" altLang="nl-NL"/>
          </a:p>
        </p:txBody>
      </p:sp>
    </p:spTree>
    <p:extLst>
      <p:ext uri="{BB962C8B-B14F-4D97-AF65-F5344CB8AC3E}">
        <p14:creationId xmlns:p14="http://schemas.microsoft.com/office/powerpoint/2010/main" val="63169191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ChangeArrowheads="1"/>
          </p:cNvSpPr>
          <p:nvPr>
            <p:ph type="hdr" sz="quarter"/>
          </p:nvPr>
        </p:nvSpPr>
        <p:spPr/>
        <p:txBody>
          <a:bodyPr/>
          <a:lstStyle/>
          <a:p>
            <a:pPr defTabSz="936625">
              <a:defRPr/>
            </a:pPr>
            <a:r>
              <a:rPr lang="en-US"/>
              <a:t>Minor Informatiebeveiliging </a:t>
            </a:r>
          </a:p>
        </p:txBody>
      </p:sp>
      <p:sp>
        <p:nvSpPr>
          <p:cNvPr id="5" name="Rectangle 3"/>
          <p:cNvSpPr>
            <a:spLocks noGrp="1" noChangeArrowheads="1"/>
          </p:cNvSpPr>
          <p:nvPr>
            <p:ph type="dt" sz="quarter" idx="1"/>
          </p:nvPr>
        </p:nvSpPr>
        <p:spPr/>
        <p:txBody>
          <a:bodyPr/>
          <a:lstStyle/>
          <a:p>
            <a:pPr>
              <a:defRPr/>
            </a:pPr>
            <a:fld id="{2CC45A5D-7F73-4A40-9D82-0F80E29C5A63}" type="datetime4">
              <a:rPr lang="nl-NL"/>
              <a:pPr>
                <a:defRPr/>
              </a:pPr>
              <a:t>5 november 2019</a:t>
            </a:fld>
            <a:endParaRPr lang="en-US"/>
          </a:p>
        </p:txBody>
      </p:sp>
      <p:sp>
        <p:nvSpPr>
          <p:cNvPr id="6" name="Rectangle 6"/>
          <p:cNvSpPr>
            <a:spLocks noGrp="1" noChangeArrowheads="1"/>
          </p:cNvSpPr>
          <p:nvPr>
            <p:ph type="ftr" sz="quarter" idx="4"/>
          </p:nvPr>
        </p:nvSpPr>
        <p:spPr/>
        <p:txBody>
          <a:bodyPr/>
          <a:lstStyle/>
          <a:p>
            <a:pPr>
              <a:defRPr/>
            </a:pPr>
            <a:r>
              <a:rPr lang="en-US"/>
              <a:t>Lectoraat Informatiebeveiliging </a:t>
            </a:r>
          </a:p>
        </p:txBody>
      </p:sp>
      <p:sp>
        <p:nvSpPr>
          <p:cNvPr id="7" name="Rectangle 7"/>
          <p:cNvSpPr>
            <a:spLocks noGrp="1" noChangeArrowheads="1"/>
          </p:cNvSpPr>
          <p:nvPr>
            <p:ph type="sldNum" sz="quarter" idx="5"/>
          </p:nvPr>
        </p:nvSpPr>
        <p:spPr/>
        <p:txBody>
          <a:bodyPr/>
          <a:lstStyle>
            <a:lvl1pPr defTabSz="900113" eaLnBrk="0" hangingPunct="0">
              <a:defRPr kumimoji="1" sz="1400" b="1">
                <a:solidFill>
                  <a:schemeClr val="tx1"/>
                </a:solidFill>
                <a:latin typeface="Arial" panose="020B0604020202020204" pitchFamily="34" charset="0"/>
                <a:cs typeface="Arial" panose="020B0604020202020204" pitchFamily="34" charset="0"/>
              </a:defRPr>
            </a:lvl1pPr>
            <a:lvl2pPr marL="742950" indent="-285750" defTabSz="900113" eaLnBrk="0" hangingPunct="0">
              <a:defRPr kumimoji="1" sz="1400" b="1">
                <a:solidFill>
                  <a:schemeClr val="tx1"/>
                </a:solidFill>
                <a:latin typeface="Arial" panose="020B0604020202020204" pitchFamily="34" charset="0"/>
                <a:cs typeface="Arial" panose="020B0604020202020204" pitchFamily="34" charset="0"/>
              </a:defRPr>
            </a:lvl2pPr>
            <a:lvl3pPr marL="1143000" indent="-228600" defTabSz="900113" eaLnBrk="0" hangingPunct="0">
              <a:defRPr kumimoji="1" sz="1400" b="1">
                <a:solidFill>
                  <a:schemeClr val="tx1"/>
                </a:solidFill>
                <a:latin typeface="Arial" panose="020B0604020202020204" pitchFamily="34" charset="0"/>
                <a:cs typeface="Arial" panose="020B0604020202020204" pitchFamily="34" charset="0"/>
              </a:defRPr>
            </a:lvl3pPr>
            <a:lvl4pPr marL="1600200" indent="-228600" defTabSz="900113" eaLnBrk="0" hangingPunct="0">
              <a:defRPr kumimoji="1" sz="1400" b="1">
                <a:solidFill>
                  <a:schemeClr val="tx1"/>
                </a:solidFill>
                <a:latin typeface="Arial" panose="020B0604020202020204" pitchFamily="34" charset="0"/>
                <a:cs typeface="Arial" panose="020B0604020202020204" pitchFamily="34" charset="0"/>
              </a:defRPr>
            </a:lvl4pPr>
            <a:lvl5pPr marL="2057400" indent="-228600" defTabSz="900113" eaLnBrk="0" hangingPunct="0">
              <a:defRPr kumimoji="1" sz="1400" b="1">
                <a:solidFill>
                  <a:schemeClr val="tx1"/>
                </a:solidFill>
                <a:latin typeface="Arial" panose="020B0604020202020204" pitchFamily="34" charset="0"/>
                <a:cs typeface="Arial" panose="020B0604020202020204" pitchFamily="34" charset="0"/>
              </a:defRPr>
            </a:lvl5pPr>
            <a:lvl6pPr marL="2514600" indent="-228600" defTabSz="900113"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6pPr>
            <a:lvl7pPr marL="2971800" indent="-228600" defTabSz="900113"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7pPr>
            <a:lvl8pPr marL="3429000" indent="-228600" defTabSz="900113"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8pPr>
            <a:lvl9pPr marL="3886200" indent="-228600" defTabSz="900113"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9pPr>
          </a:lstStyle>
          <a:p>
            <a:fld id="{40A241C1-6134-4052-B892-1B58C29408A6}" type="slidenum">
              <a:rPr kumimoji="0" lang="en-US" altLang="nl-NL" sz="1200" b="0">
                <a:solidFill>
                  <a:srgbClr val="00006E"/>
                </a:solidFill>
                <a:latin typeface="Calibri" panose="020F0502020204030204" pitchFamily="34" charset="0"/>
              </a:rPr>
              <a:pPr/>
              <a:t>46</a:t>
            </a:fld>
            <a:endParaRPr kumimoji="0" lang="en-US" altLang="nl-NL" sz="1200" b="0">
              <a:solidFill>
                <a:srgbClr val="00006E"/>
              </a:solidFill>
              <a:latin typeface="Calibri" panose="020F0502020204030204" pitchFamily="34" charset="0"/>
            </a:endParaRPr>
          </a:p>
        </p:txBody>
      </p:sp>
      <p:sp>
        <p:nvSpPr>
          <p:cNvPr id="156678" name="Rectangle 2"/>
          <p:cNvSpPr>
            <a:spLocks noGrp="1" noRot="1" noChangeAspect="1" noChangeArrowheads="1" noTextEdit="1"/>
          </p:cNvSpPr>
          <p:nvPr>
            <p:ph type="sldImg"/>
          </p:nvPr>
        </p:nvSpPr>
        <p:spPr>
          <a:xfrm>
            <a:off x="1257300" y="719138"/>
            <a:ext cx="4803775" cy="3602037"/>
          </a:xfrm>
          <a:ln/>
        </p:spPr>
      </p:sp>
      <p:sp>
        <p:nvSpPr>
          <p:cNvPr id="15667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nl-NL" altLang="nl-NL"/>
          </a:p>
        </p:txBody>
      </p:sp>
    </p:spTree>
    <p:extLst>
      <p:ext uri="{BB962C8B-B14F-4D97-AF65-F5344CB8AC3E}">
        <p14:creationId xmlns:p14="http://schemas.microsoft.com/office/powerpoint/2010/main" val="311982812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Tijdelijke aanduiding voor dia-afbeelding 1"/>
          <p:cNvSpPr>
            <a:spLocks noGrp="1" noRot="1" noChangeAspect="1" noTextEdit="1"/>
          </p:cNvSpPr>
          <p:nvPr>
            <p:ph type="sldImg"/>
          </p:nvPr>
        </p:nvSpPr>
        <p:spPr>
          <a:ln/>
        </p:spPr>
      </p:sp>
      <p:sp>
        <p:nvSpPr>
          <p:cNvPr id="158723" name="Tijdelijke aanduiding voor notities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nl-NL" altLang="nl-NL"/>
          </a:p>
        </p:txBody>
      </p:sp>
      <p:sp>
        <p:nvSpPr>
          <p:cNvPr id="91140" name="Tijdelijke aanduiding voor koptekst 3"/>
          <p:cNvSpPr>
            <a:spLocks noGrp="1"/>
          </p:cNvSpPr>
          <p:nvPr>
            <p:ph type="hdr" sz="quarter"/>
          </p:nvPr>
        </p:nvSpPr>
        <p:spPr/>
        <p:txBody>
          <a:bodyPr/>
          <a:lstStyle/>
          <a:p>
            <a:pPr>
              <a:defRPr/>
            </a:pPr>
            <a:r>
              <a:rPr lang="en-GB"/>
              <a:t>ISM </a:t>
            </a:r>
            <a:r>
              <a:rPr lang="en-GB" i="1"/>
              <a:t>I</a:t>
            </a:r>
            <a:r>
              <a:rPr lang="en-GB" sz="1400">
                <a:solidFill>
                  <a:srgbClr val="B8BA30"/>
                </a:solidFill>
              </a:rPr>
              <a:t>nformation Security Management </a:t>
            </a:r>
          </a:p>
        </p:txBody>
      </p:sp>
      <p:sp>
        <p:nvSpPr>
          <p:cNvPr id="5" name="Tijdelijke aanduiding voor datum 4"/>
          <p:cNvSpPr>
            <a:spLocks noGrp="1"/>
          </p:cNvSpPr>
          <p:nvPr>
            <p:ph type="dt" sz="quarter" idx="1"/>
          </p:nvPr>
        </p:nvSpPr>
        <p:spPr/>
        <p:txBody>
          <a:bodyPr/>
          <a:lstStyle/>
          <a:p>
            <a:pPr>
              <a:defRPr/>
            </a:pPr>
            <a:fld id="{F1624EBD-B0F0-49C0-BE1A-971D3A8DC307}" type="datetime4">
              <a:rPr lang="nl-NL" smtClean="0"/>
              <a:pPr>
                <a:defRPr/>
              </a:pPr>
              <a:t>5 november 2019</a:t>
            </a:fld>
            <a:endParaRPr lang="en-GB" dirty="0"/>
          </a:p>
        </p:txBody>
      </p:sp>
      <p:sp>
        <p:nvSpPr>
          <p:cNvPr id="6" name="Tijdelijke aanduiding voor voettekst 5"/>
          <p:cNvSpPr>
            <a:spLocks noGrp="1"/>
          </p:cNvSpPr>
          <p:nvPr>
            <p:ph type="ftr" sz="quarter" idx="4"/>
          </p:nvPr>
        </p:nvSpPr>
        <p:spPr/>
        <p:txBody>
          <a:bodyPr/>
          <a:lstStyle/>
          <a:p>
            <a:pPr>
              <a:defRPr/>
            </a:pPr>
            <a:r>
              <a:rPr lang="nl-NL"/>
              <a:t>De Haagse Hogeschool                                           Academie voor ICT &amp; Media - Zoetermeer</a:t>
            </a:r>
            <a:endParaRPr lang="en-GB"/>
          </a:p>
        </p:txBody>
      </p:sp>
      <p:sp>
        <p:nvSpPr>
          <p:cNvPr id="7" name="Tijdelijke aanduiding voor dianummer 6"/>
          <p:cNvSpPr>
            <a:spLocks noGrp="1"/>
          </p:cNvSpPr>
          <p:nvPr>
            <p:ph type="sldNum" sz="quarter" idx="5"/>
          </p:nvPr>
        </p:nvSpPr>
        <p:spPr/>
        <p:txBody>
          <a:bodyPr/>
          <a:lstStyle>
            <a:lvl1pPr defTabSz="900113" eaLnBrk="0" hangingPunct="0">
              <a:defRPr kumimoji="1" sz="1400" b="1">
                <a:solidFill>
                  <a:schemeClr val="tx1"/>
                </a:solidFill>
                <a:latin typeface="Arial" panose="020B0604020202020204" pitchFamily="34" charset="0"/>
                <a:cs typeface="Arial" panose="020B0604020202020204" pitchFamily="34" charset="0"/>
              </a:defRPr>
            </a:lvl1pPr>
            <a:lvl2pPr marL="742950" indent="-285750" defTabSz="900113" eaLnBrk="0" hangingPunct="0">
              <a:defRPr kumimoji="1" sz="1400" b="1">
                <a:solidFill>
                  <a:schemeClr val="tx1"/>
                </a:solidFill>
                <a:latin typeface="Arial" panose="020B0604020202020204" pitchFamily="34" charset="0"/>
                <a:cs typeface="Arial" panose="020B0604020202020204" pitchFamily="34" charset="0"/>
              </a:defRPr>
            </a:lvl2pPr>
            <a:lvl3pPr marL="1143000" indent="-228600" defTabSz="900113" eaLnBrk="0" hangingPunct="0">
              <a:defRPr kumimoji="1" sz="1400" b="1">
                <a:solidFill>
                  <a:schemeClr val="tx1"/>
                </a:solidFill>
                <a:latin typeface="Arial" panose="020B0604020202020204" pitchFamily="34" charset="0"/>
                <a:cs typeface="Arial" panose="020B0604020202020204" pitchFamily="34" charset="0"/>
              </a:defRPr>
            </a:lvl3pPr>
            <a:lvl4pPr marL="1600200" indent="-228600" defTabSz="900113" eaLnBrk="0" hangingPunct="0">
              <a:defRPr kumimoji="1" sz="1400" b="1">
                <a:solidFill>
                  <a:schemeClr val="tx1"/>
                </a:solidFill>
                <a:latin typeface="Arial" panose="020B0604020202020204" pitchFamily="34" charset="0"/>
                <a:cs typeface="Arial" panose="020B0604020202020204" pitchFamily="34" charset="0"/>
              </a:defRPr>
            </a:lvl4pPr>
            <a:lvl5pPr marL="2057400" indent="-228600" defTabSz="900113" eaLnBrk="0" hangingPunct="0">
              <a:defRPr kumimoji="1" sz="1400" b="1">
                <a:solidFill>
                  <a:schemeClr val="tx1"/>
                </a:solidFill>
                <a:latin typeface="Arial" panose="020B0604020202020204" pitchFamily="34" charset="0"/>
                <a:cs typeface="Arial" panose="020B0604020202020204" pitchFamily="34" charset="0"/>
              </a:defRPr>
            </a:lvl5pPr>
            <a:lvl6pPr marL="2514600" indent="-228600" defTabSz="900113"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6pPr>
            <a:lvl7pPr marL="2971800" indent="-228600" defTabSz="900113"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7pPr>
            <a:lvl8pPr marL="3429000" indent="-228600" defTabSz="900113"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8pPr>
            <a:lvl9pPr marL="3886200" indent="-228600" defTabSz="900113"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9pPr>
          </a:lstStyle>
          <a:p>
            <a:fld id="{208517D7-09CD-4202-B77B-4CAE09A94570}" type="slidenum">
              <a:rPr kumimoji="0" lang="en-GB" altLang="nl-NL" sz="1200" b="0">
                <a:solidFill>
                  <a:srgbClr val="00006E"/>
                </a:solidFill>
                <a:latin typeface="Calibri" panose="020F0502020204030204" pitchFamily="34" charset="0"/>
              </a:rPr>
              <a:pPr/>
              <a:t>47</a:t>
            </a:fld>
            <a:endParaRPr kumimoji="0" lang="en-GB" altLang="nl-NL" sz="1200" b="0">
              <a:solidFill>
                <a:srgbClr val="00006E"/>
              </a:solidFill>
              <a:latin typeface="Calibri" panose="020F0502020204030204" pitchFamily="34" charset="0"/>
            </a:endParaRPr>
          </a:p>
        </p:txBody>
      </p:sp>
    </p:spTree>
    <p:extLst>
      <p:ext uri="{BB962C8B-B14F-4D97-AF65-F5344CB8AC3E}">
        <p14:creationId xmlns:p14="http://schemas.microsoft.com/office/powerpoint/2010/main" val="96124022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hdr" sz="quarter"/>
          </p:nvPr>
        </p:nvSpPr>
        <p:spPr/>
        <p:txBody>
          <a:bodyPr/>
          <a:lstStyle/>
          <a:p>
            <a:pPr defTabSz="936625">
              <a:defRPr/>
            </a:pPr>
            <a:r>
              <a:rPr lang="en-US"/>
              <a:t>Minor Informatiebeveiliging </a:t>
            </a:r>
          </a:p>
        </p:txBody>
      </p:sp>
      <p:sp>
        <p:nvSpPr>
          <p:cNvPr id="5" name="Rectangle 3"/>
          <p:cNvSpPr>
            <a:spLocks noGrp="1" noChangeArrowheads="1"/>
          </p:cNvSpPr>
          <p:nvPr>
            <p:ph type="dt" sz="quarter" idx="1"/>
          </p:nvPr>
        </p:nvSpPr>
        <p:spPr/>
        <p:txBody>
          <a:bodyPr/>
          <a:lstStyle/>
          <a:p>
            <a:pPr>
              <a:defRPr/>
            </a:pPr>
            <a:fld id="{5617AEF3-2A99-442D-B154-90E8514C11BF}" type="datetime4">
              <a:rPr lang="nl-NL"/>
              <a:pPr>
                <a:defRPr/>
              </a:pPr>
              <a:t>5 november 2019</a:t>
            </a:fld>
            <a:endParaRPr lang="en-US"/>
          </a:p>
        </p:txBody>
      </p:sp>
      <p:sp>
        <p:nvSpPr>
          <p:cNvPr id="6" name="Rectangle 6"/>
          <p:cNvSpPr>
            <a:spLocks noGrp="1" noChangeArrowheads="1"/>
          </p:cNvSpPr>
          <p:nvPr>
            <p:ph type="ftr" sz="quarter" idx="4"/>
          </p:nvPr>
        </p:nvSpPr>
        <p:spPr/>
        <p:txBody>
          <a:bodyPr/>
          <a:lstStyle/>
          <a:p>
            <a:pPr>
              <a:defRPr/>
            </a:pPr>
            <a:r>
              <a:rPr lang="en-US"/>
              <a:t>Lectoraat Informatiebeveiliging </a:t>
            </a:r>
          </a:p>
        </p:txBody>
      </p:sp>
      <p:sp>
        <p:nvSpPr>
          <p:cNvPr id="7" name="Rectangle 7"/>
          <p:cNvSpPr>
            <a:spLocks noGrp="1" noChangeArrowheads="1"/>
          </p:cNvSpPr>
          <p:nvPr>
            <p:ph type="sldNum" sz="quarter" idx="5"/>
          </p:nvPr>
        </p:nvSpPr>
        <p:spPr/>
        <p:txBody>
          <a:bodyPr/>
          <a:lstStyle>
            <a:lvl1pPr defTabSz="900113" eaLnBrk="0" hangingPunct="0">
              <a:defRPr kumimoji="1" sz="1400" b="1">
                <a:solidFill>
                  <a:schemeClr val="tx1"/>
                </a:solidFill>
                <a:latin typeface="Arial" panose="020B0604020202020204" pitchFamily="34" charset="0"/>
                <a:cs typeface="Arial" panose="020B0604020202020204" pitchFamily="34" charset="0"/>
              </a:defRPr>
            </a:lvl1pPr>
            <a:lvl2pPr marL="742950" indent="-285750" defTabSz="900113" eaLnBrk="0" hangingPunct="0">
              <a:defRPr kumimoji="1" sz="1400" b="1">
                <a:solidFill>
                  <a:schemeClr val="tx1"/>
                </a:solidFill>
                <a:latin typeface="Arial" panose="020B0604020202020204" pitchFamily="34" charset="0"/>
                <a:cs typeface="Arial" panose="020B0604020202020204" pitchFamily="34" charset="0"/>
              </a:defRPr>
            </a:lvl2pPr>
            <a:lvl3pPr marL="1143000" indent="-228600" defTabSz="900113" eaLnBrk="0" hangingPunct="0">
              <a:defRPr kumimoji="1" sz="1400" b="1">
                <a:solidFill>
                  <a:schemeClr val="tx1"/>
                </a:solidFill>
                <a:latin typeface="Arial" panose="020B0604020202020204" pitchFamily="34" charset="0"/>
                <a:cs typeface="Arial" panose="020B0604020202020204" pitchFamily="34" charset="0"/>
              </a:defRPr>
            </a:lvl3pPr>
            <a:lvl4pPr marL="1600200" indent="-228600" defTabSz="900113" eaLnBrk="0" hangingPunct="0">
              <a:defRPr kumimoji="1" sz="1400" b="1">
                <a:solidFill>
                  <a:schemeClr val="tx1"/>
                </a:solidFill>
                <a:latin typeface="Arial" panose="020B0604020202020204" pitchFamily="34" charset="0"/>
                <a:cs typeface="Arial" panose="020B0604020202020204" pitchFamily="34" charset="0"/>
              </a:defRPr>
            </a:lvl4pPr>
            <a:lvl5pPr marL="2057400" indent="-228600" defTabSz="900113" eaLnBrk="0" hangingPunct="0">
              <a:defRPr kumimoji="1" sz="1400" b="1">
                <a:solidFill>
                  <a:schemeClr val="tx1"/>
                </a:solidFill>
                <a:latin typeface="Arial" panose="020B0604020202020204" pitchFamily="34" charset="0"/>
                <a:cs typeface="Arial" panose="020B0604020202020204" pitchFamily="34" charset="0"/>
              </a:defRPr>
            </a:lvl5pPr>
            <a:lvl6pPr marL="2514600" indent="-228600" defTabSz="900113"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6pPr>
            <a:lvl7pPr marL="2971800" indent="-228600" defTabSz="900113"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7pPr>
            <a:lvl8pPr marL="3429000" indent="-228600" defTabSz="900113"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8pPr>
            <a:lvl9pPr marL="3886200" indent="-228600" defTabSz="900113"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9pPr>
          </a:lstStyle>
          <a:p>
            <a:fld id="{9B949626-99C7-44D7-BB11-09212B4BA252}" type="slidenum">
              <a:rPr kumimoji="0" lang="en-US" altLang="nl-NL" sz="1200" b="0">
                <a:solidFill>
                  <a:srgbClr val="00006E"/>
                </a:solidFill>
                <a:latin typeface="Calibri" panose="020F0502020204030204" pitchFamily="34" charset="0"/>
              </a:rPr>
              <a:pPr/>
              <a:t>48</a:t>
            </a:fld>
            <a:endParaRPr kumimoji="0" lang="en-US" altLang="nl-NL" sz="1200" b="0">
              <a:solidFill>
                <a:srgbClr val="00006E"/>
              </a:solidFill>
              <a:latin typeface="Calibri" panose="020F0502020204030204" pitchFamily="34" charset="0"/>
            </a:endParaRPr>
          </a:p>
        </p:txBody>
      </p:sp>
      <p:sp>
        <p:nvSpPr>
          <p:cNvPr id="157702" name="Rectangle 2"/>
          <p:cNvSpPr>
            <a:spLocks noGrp="1" noRot="1" noChangeAspect="1" noChangeArrowheads="1" noTextEdit="1"/>
          </p:cNvSpPr>
          <p:nvPr>
            <p:ph type="sldImg"/>
          </p:nvPr>
        </p:nvSpPr>
        <p:spPr>
          <a:xfrm>
            <a:off x="1257300" y="719138"/>
            <a:ext cx="4803775" cy="3602037"/>
          </a:xfrm>
          <a:ln/>
        </p:spPr>
      </p:sp>
      <p:sp>
        <p:nvSpPr>
          <p:cNvPr id="15770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nl-NL" altLang="nl-NL"/>
          </a:p>
        </p:txBody>
      </p:sp>
    </p:spTree>
    <p:extLst>
      <p:ext uri="{BB962C8B-B14F-4D97-AF65-F5344CB8AC3E}">
        <p14:creationId xmlns:p14="http://schemas.microsoft.com/office/powerpoint/2010/main" val="9543800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hdr" sz="quarter"/>
          </p:nvPr>
        </p:nvSpPr>
        <p:spPr/>
        <p:txBody>
          <a:bodyPr/>
          <a:lstStyle/>
          <a:p>
            <a:pPr defTabSz="936625">
              <a:defRPr/>
            </a:pPr>
            <a:r>
              <a:rPr lang="en-US"/>
              <a:t>Minor Informatiebeveiliging </a:t>
            </a:r>
          </a:p>
        </p:txBody>
      </p:sp>
      <p:sp>
        <p:nvSpPr>
          <p:cNvPr id="5" name="Rectangle 3"/>
          <p:cNvSpPr>
            <a:spLocks noGrp="1" noChangeArrowheads="1"/>
          </p:cNvSpPr>
          <p:nvPr>
            <p:ph type="dt" sz="quarter" idx="1"/>
          </p:nvPr>
        </p:nvSpPr>
        <p:spPr/>
        <p:txBody>
          <a:bodyPr/>
          <a:lstStyle/>
          <a:p>
            <a:pPr>
              <a:defRPr/>
            </a:pPr>
            <a:fld id="{5424AA7E-DCF8-43C1-B5E5-6B2C09305DF7}" type="datetime4">
              <a:rPr lang="nl-NL"/>
              <a:pPr>
                <a:defRPr/>
              </a:pPr>
              <a:t>5 november 2019</a:t>
            </a:fld>
            <a:endParaRPr lang="en-US"/>
          </a:p>
        </p:txBody>
      </p:sp>
      <p:sp>
        <p:nvSpPr>
          <p:cNvPr id="6" name="Rectangle 6"/>
          <p:cNvSpPr>
            <a:spLocks noGrp="1" noChangeArrowheads="1"/>
          </p:cNvSpPr>
          <p:nvPr>
            <p:ph type="ftr" sz="quarter" idx="4"/>
          </p:nvPr>
        </p:nvSpPr>
        <p:spPr/>
        <p:txBody>
          <a:bodyPr/>
          <a:lstStyle/>
          <a:p>
            <a:pPr>
              <a:defRPr/>
            </a:pPr>
            <a:r>
              <a:rPr lang="en-US"/>
              <a:t>Lectoraat Informatiebeveiliging </a:t>
            </a:r>
          </a:p>
        </p:txBody>
      </p:sp>
      <p:sp>
        <p:nvSpPr>
          <p:cNvPr id="7" name="Rectangle 7"/>
          <p:cNvSpPr>
            <a:spLocks noGrp="1" noChangeArrowheads="1"/>
          </p:cNvSpPr>
          <p:nvPr>
            <p:ph type="sldNum" sz="quarter" idx="5"/>
          </p:nvPr>
        </p:nvSpPr>
        <p:spPr/>
        <p:txBody>
          <a:bodyPr/>
          <a:lstStyle>
            <a:lvl1pPr defTabSz="900113" eaLnBrk="0" hangingPunct="0">
              <a:defRPr kumimoji="1" sz="1400" b="1">
                <a:solidFill>
                  <a:schemeClr val="tx1"/>
                </a:solidFill>
                <a:latin typeface="Arial" panose="020B0604020202020204" pitchFamily="34" charset="0"/>
                <a:cs typeface="Arial" panose="020B0604020202020204" pitchFamily="34" charset="0"/>
              </a:defRPr>
            </a:lvl1pPr>
            <a:lvl2pPr marL="742950" indent="-285750" defTabSz="900113" eaLnBrk="0" hangingPunct="0">
              <a:defRPr kumimoji="1" sz="1400" b="1">
                <a:solidFill>
                  <a:schemeClr val="tx1"/>
                </a:solidFill>
                <a:latin typeface="Arial" panose="020B0604020202020204" pitchFamily="34" charset="0"/>
                <a:cs typeface="Arial" panose="020B0604020202020204" pitchFamily="34" charset="0"/>
              </a:defRPr>
            </a:lvl2pPr>
            <a:lvl3pPr marL="1143000" indent="-228600" defTabSz="900113" eaLnBrk="0" hangingPunct="0">
              <a:defRPr kumimoji="1" sz="1400" b="1">
                <a:solidFill>
                  <a:schemeClr val="tx1"/>
                </a:solidFill>
                <a:latin typeface="Arial" panose="020B0604020202020204" pitchFamily="34" charset="0"/>
                <a:cs typeface="Arial" panose="020B0604020202020204" pitchFamily="34" charset="0"/>
              </a:defRPr>
            </a:lvl3pPr>
            <a:lvl4pPr marL="1600200" indent="-228600" defTabSz="900113" eaLnBrk="0" hangingPunct="0">
              <a:defRPr kumimoji="1" sz="1400" b="1">
                <a:solidFill>
                  <a:schemeClr val="tx1"/>
                </a:solidFill>
                <a:latin typeface="Arial" panose="020B0604020202020204" pitchFamily="34" charset="0"/>
                <a:cs typeface="Arial" panose="020B0604020202020204" pitchFamily="34" charset="0"/>
              </a:defRPr>
            </a:lvl4pPr>
            <a:lvl5pPr marL="2057400" indent="-228600" defTabSz="900113" eaLnBrk="0" hangingPunct="0">
              <a:defRPr kumimoji="1" sz="1400" b="1">
                <a:solidFill>
                  <a:schemeClr val="tx1"/>
                </a:solidFill>
                <a:latin typeface="Arial" panose="020B0604020202020204" pitchFamily="34" charset="0"/>
                <a:cs typeface="Arial" panose="020B0604020202020204" pitchFamily="34" charset="0"/>
              </a:defRPr>
            </a:lvl5pPr>
            <a:lvl6pPr marL="2514600" indent="-228600" defTabSz="900113"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6pPr>
            <a:lvl7pPr marL="2971800" indent="-228600" defTabSz="900113"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7pPr>
            <a:lvl8pPr marL="3429000" indent="-228600" defTabSz="900113"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8pPr>
            <a:lvl9pPr marL="3886200" indent="-228600" defTabSz="900113"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9pPr>
          </a:lstStyle>
          <a:p>
            <a:fld id="{C205A539-7A54-4E1D-A73F-F987CE3643AD}" type="slidenum">
              <a:rPr kumimoji="0" lang="en-US" altLang="nl-NL" sz="1200" b="0">
                <a:solidFill>
                  <a:srgbClr val="00006E"/>
                </a:solidFill>
                <a:latin typeface="Calibri" panose="020F0502020204030204" pitchFamily="34" charset="0"/>
              </a:rPr>
              <a:pPr/>
              <a:t>49</a:t>
            </a:fld>
            <a:endParaRPr kumimoji="0" lang="en-US" altLang="nl-NL" sz="1200" b="0">
              <a:solidFill>
                <a:srgbClr val="00006E"/>
              </a:solidFill>
              <a:latin typeface="Calibri" panose="020F0502020204030204" pitchFamily="34" charset="0"/>
            </a:endParaRPr>
          </a:p>
        </p:txBody>
      </p:sp>
      <p:sp>
        <p:nvSpPr>
          <p:cNvPr id="159750" name="Rectangle 2"/>
          <p:cNvSpPr>
            <a:spLocks noGrp="1" noRot="1" noChangeAspect="1" noChangeArrowheads="1" noTextEdit="1"/>
          </p:cNvSpPr>
          <p:nvPr>
            <p:ph type="sldImg"/>
          </p:nvPr>
        </p:nvSpPr>
        <p:spPr>
          <a:xfrm>
            <a:off x="1257300" y="719138"/>
            <a:ext cx="4803775" cy="3602037"/>
          </a:xfrm>
          <a:ln/>
        </p:spPr>
      </p:sp>
      <p:sp>
        <p:nvSpPr>
          <p:cNvPr id="15975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nl-NL" altLang="nl-NL"/>
          </a:p>
        </p:txBody>
      </p:sp>
    </p:spTree>
    <p:extLst>
      <p:ext uri="{BB962C8B-B14F-4D97-AF65-F5344CB8AC3E}">
        <p14:creationId xmlns:p14="http://schemas.microsoft.com/office/powerpoint/2010/main" val="23068527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GB"/>
          </a:p>
        </p:txBody>
      </p:sp>
      <p:sp>
        <p:nvSpPr>
          <p:cNvPr id="4" name="Tijdelijke aanduiding voor datum 3"/>
          <p:cNvSpPr>
            <a:spLocks noGrp="1"/>
          </p:cNvSpPr>
          <p:nvPr>
            <p:ph type="dt" idx="10"/>
          </p:nvPr>
        </p:nvSpPr>
        <p:spPr/>
        <p:txBody>
          <a:bodyPr/>
          <a:lstStyle/>
          <a:p>
            <a:fld id="{674AB418-B593-4A69-8EDF-4DFE386D0881}" type="datetime4">
              <a:rPr lang="nl-NL" smtClean="0"/>
              <a:t>5 november 2019</a:t>
            </a:fld>
            <a:endParaRPr lang="en-GB"/>
          </a:p>
        </p:txBody>
      </p:sp>
      <p:sp>
        <p:nvSpPr>
          <p:cNvPr id="5" name="Tijdelijke aanduiding voor dianummer 4"/>
          <p:cNvSpPr>
            <a:spLocks noGrp="1"/>
          </p:cNvSpPr>
          <p:nvPr>
            <p:ph type="sldNum" sz="quarter" idx="11"/>
          </p:nvPr>
        </p:nvSpPr>
        <p:spPr/>
        <p:txBody>
          <a:bodyPr/>
          <a:lstStyle/>
          <a:p>
            <a:fld id="{116965A4-D190-49F2-A046-CEBDEC84441B}" type="slidenum">
              <a:rPr lang="en-GB" smtClean="0"/>
              <a:pPr/>
              <a:t>50</a:t>
            </a:fld>
            <a:endParaRPr lang="en-GB"/>
          </a:p>
        </p:txBody>
      </p:sp>
    </p:spTree>
    <p:extLst>
      <p:ext uri="{BB962C8B-B14F-4D97-AF65-F5344CB8AC3E}">
        <p14:creationId xmlns:p14="http://schemas.microsoft.com/office/powerpoint/2010/main" val="2326294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hdr" sz="quarter"/>
          </p:nvPr>
        </p:nvSpPr>
        <p:spPr/>
        <p:txBody>
          <a:bodyPr/>
          <a:lstStyle/>
          <a:p>
            <a:pPr defTabSz="903288">
              <a:defRPr/>
            </a:pPr>
            <a:r>
              <a:rPr lang="en-US"/>
              <a:t>Minor Informatiebeveiliging </a:t>
            </a:r>
          </a:p>
        </p:txBody>
      </p:sp>
      <p:sp>
        <p:nvSpPr>
          <p:cNvPr id="5" name="Rectangle 3"/>
          <p:cNvSpPr>
            <a:spLocks noGrp="1" noChangeArrowheads="1"/>
          </p:cNvSpPr>
          <p:nvPr>
            <p:ph type="dt" sz="quarter" idx="1"/>
          </p:nvPr>
        </p:nvSpPr>
        <p:spPr/>
        <p:txBody>
          <a:bodyPr/>
          <a:lstStyle/>
          <a:p>
            <a:pPr>
              <a:defRPr/>
            </a:pPr>
            <a:fld id="{4FAF5019-D5D9-46A0-8979-66EEC0BF3060}" type="datetime4">
              <a:rPr lang="nl-NL"/>
              <a:pPr>
                <a:defRPr/>
              </a:pPr>
              <a:t>5 november 2019</a:t>
            </a:fld>
            <a:endParaRPr lang="en-US"/>
          </a:p>
        </p:txBody>
      </p:sp>
      <p:sp>
        <p:nvSpPr>
          <p:cNvPr id="6" name="Rectangle 6"/>
          <p:cNvSpPr>
            <a:spLocks noGrp="1" noChangeArrowheads="1"/>
          </p:cNvSpPr>
          <p:nvPr>
            <p:ph type="ftr" sz="quarter" idx="4"/>
          </p:nvPr>
        </p:nvSpPr>
        <p:spPr/>
        <p:txBody>
          <a:bodyPr/>
          <a:lstStyle/>
          <a:p>
            <a:pPr>
              <a:defRPr/>
            </a:pPr>
            <a:r>
              <a:rPr lang="en-US"/>
              <a:t>Lectoraat Informatiebeveiliging </a:t>
            </a:r>
          </a:p>
        </p:txBody>
      </p:sp>
      <p:sp>
        <p:nvSpPr>
          <p:cNvPr id="7" name="Rectangle 7"/>
          <p:cNvSpPr>
            <a:spLocks noGrp="1" noChangeArrowheads="1"/>
          </p:cNvSpPr>
          <p:nvPr>
            <p:ph type="sldNum" sz="quarter" idx="5"/>
          </p:nvPr>
        </p:nvSpPr>
        <p:spPr/>
        <p:txBody>
          <a:bodyPr/>
          <a:lstStyle>
            <a:lvl1pPr defTabSz="900113" eaLnBrk="0" hangingPunct="0">
              <a:defRPr kumimoji="1" sz="1400" b="1">
                <a:solidFill>
                  <a:schemeClr val="tx1"/>
                </a:solidFill>
                <a:latin typeface="Arial" panose="020B0604020202020204" pitchFamily="34" charset="0"/>
                <a:cs typeface="Arial" panose="020B0604020202020204" pitchFamily="34" charset="0"/>
              </a:defRPr>
            </a:lvl1pPr>
            <a:lvl2pPr marL="742950" indent="-285750" defTabSz="900113" eaLnBrk="0" hangingPunct="0">
              <a:defRPr kumimoji="1" sz="1400" b="1">
                <a:solidFill>
                  <a:schemeClr val="tx1"/>
                </a:solidFill>
                <a:latin typeface="Arial" panose="020B0604020202020204" pitchFamily="34" charset="0"/>
                <a:cs typeface="Arial" panose="020B0604020202020204" pitchFamily="34" charset="0"/>
              </a:defRPr>
            </a:lvl2pPr>
            <a:lvl3pPr marL="1143000" indent="-228600" defTabSz="900113" eaLnBrk="0" hangingPunct="0">
              <a:defRPr kumimoji="1" sz="1400" b="1">
                <a:solidFill>
                  <a:schemeClr val="tx1"/>
                </a:solidFill>
                <a:latin typeface="Arial" panose="020B0604020202020204" pitchFamily="34" charset="0"/>
                <a:cs typeface="Arial" panose="020B0604020202020204" pitchFamily="34" charset="0"/>
              </a:defRPr>
            </a:lvl3pPr>
            <a:lvl4pPr marL="1600200" indent="-228600" defTabSz="900113" eaLnBrk="0" hangingPunct="0">
              <a:defRPr kumimoji="1" sz="1400" b="1">
                <a:solidFill>
                  <a:schemeClr val="tx1"/>
                </a:solidFill>
                <a:latin typeface="Arial" panose="020B0604020202020204" pitchFamily="34" charset="0"/>
                <a:cs typeface="Arial" panose="020B0604020202020204" pitchFamily="34" charset="0"/>
              </a:defRPr>
            </a:lvl4pPr>
            <a:lvl5pPr marL="2057400" indent="-228600" defTabSz="900113" eaLnBrk="0" hangingPunct="0">
              <a:defRPr kumimoji="1" sz="1400" b="1">
                <a:solidFill>
                  <a:schemeClr val="tx1"/>
                </a:solidFill>
                <a:latin typeface="Arial" panose="020B0604020202020204" pitchFamily="34" charset="0"/>
                <a:cs typeface="Arial" panose="020B0604020202020204" pitchFamily="34" charset="0"/>
              </a:defRPr>
            </a:lvl5pPr>
            <a:lvl6pPr marL="2514600" indent="-228600" defTabSz="900113"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6pPr>
            <a:lvl7pPr marL="2971800" indent="-228600" defTabSz="900113"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7pPr>
            <a:lvl8pPr marL="3429000" indent="-228600" defTabSz="900113"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8pPr>
            <a:lvl9pPr marL="3886200" indent="-228600" defTabSz="900113"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9pPr>
          </a:lstStyle>
          <a:p>
            <a:fld id="{FE2DC156-284E-4999-AE7B-DE3F9E0C6762}" type="slidenum">
              <a:rPr kumimoji="0" lang="en-US" altLang="nl-NL" sz="1200" b="0">
                <a:solidFill>
                  <a:srgbClr val="00006E"/>
                </a:solidFill>
                <a:latin typeface="Calibri" panose="020F0502020204030204" pitchFamily="34" charset="0"/>
              </a:rPr>
              <a:pPr/>
              <a:t>7</a:t>
            </a:fld>
            <a:endParaRPr kumimoji="0" lang="en-US" altLang="nl-NL" sz="1200" b="0">
              <a:solidFill>
                <a:srgbClr val="00006E"/>
              </a:solidFill>
              <a:latin typeface="Calibri" panose="020F0502020204030204" pitchFamily="34" charset="0"/>
            </a:endParaRPr>
          </a:p>
        </p:txBody>
      </p:sp>
      <p:sp>
        <p:nvSpPr>
          <p:cNvPr id="97286" name="Rectangle 2"/>
          <p:cNvSpPr>
            <a:spLocks noGrp="1" noRot="1" noChangeAspect="1" noChangeArrowheads="1" noTextEdit="1"/>
          </p:cNvSpPr>
          <p:nvPr>
            <p:ph type="sldImg"/>
          </p:nvPr>
        </p:nvSpPr>
        <p:spPr>
          <a:xfrm>
            <a:off x="1258888" y="720725"/>
            <a:ext cx="4802187" cy="3600450"/>
          </a:xfrm>
          <a:ln/>
        </p:spPr>
      </p:sp>
      <p:sp>
        <p:nvSpPr>
          <p:cNvPr id="97287" name="Rectangle 3"/>
          <p:cNvSpPr>
            <a:spLocks noGrp="1" noChangeArrowheads="1"/>
          </p:cNvSpPr>
          <p:nvPr>
            <p:ph type="body" idx="1"/>
          </p:nvPr>
        </p:nvSpPr>
        <p:spPr>
          <a:xfrm>
            <a:off x="977900" y="4562475"/>
            <a:ext cx="5359400" cy="43180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nl-NL" altLang="nl-NL"/>
          </a:p>
        </p:txBody>
      </p:sp>
    </p:spTree>
    <p:extLst>
      <p:ext uri="{BB962C8B-B14F-4D97-AF65-F5344CB8AC3E}">
        <p14:creationId xmlns:p14="http://schemas.microsoft.com/office/powerpoint/2010/main" val="18919960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hdr" sz="quarter"/>
          </p:nvPr>
        </p:nvSpPr>
        <p:spPr/>
        <p:txBody>
          <a:bodyPr/>
          <a:lstStyle/>
          <a:p>
            <a:pPr defTabSz="903288">
              <a:defRPr/>
            </a:pPr>
            <a:r>
              <a:rPr lang="en-US"/>
              <a:t>Minor Informatiebeveiliging </a:t>
            </a:r>
          </a:p>
        </p:txBody>
      </p:sp>
      <p:sp>
        <p:nvSpPr>
          <p:cNvPr id="5" name="Rectangle 3"/>
          <p:cNvSpPr>
            <a:spLocks noGrp="1" noChangeArrowheads="1"/>
          </p:cNvSpPr>
          <p:nvPr>
            <p:ph type="dt" sz="quarter" idx="1"/>
          </p:nvPr>
        </p:nvSpPr>
        <p:spPr/>
        <p:txBody>
          <a:bodyPr/>
          <a:lstStyle/>
          <a:p>
            <a:pPr>
              <a:defRPr/>
            </a:pPr>
            <a:fld id="{24C04DE7-804D-44A1-8707-021D16722BDE}" type="datetime4">
              <a:rPr lang="nl-NL"/>
              <a:pPr>
                <a:defRPr/>
              </a:pPr>
              <a:t>5 november 2019</a:t>
            </a:fld>
            <a:endParaRPr lang="en-US"/>
          </a:p>
        </p:txBody>
      </p:sp>
      <p:sp>
        <p:nvSpPr>
          <p:cNvPr id="6" name="Rectangle 6"/>
          <p:cNvSpPr>
            <a:spLocks noGrp="1" noChangeArrowheads="1"/>
          </p:cNvSpPr>
          <p:nvPr>
            <p:ph type="ftr" sz="quarter" idx="4"/>
          </p:nvPr>
        </p:nvSpPr>
        <p:spPr/>
        <p:txBody>
          <a:bodyPr/>
          <a:lstStyle/>
          <a:p>
            <a:pPr>
              <a:defRPr/>
            </a:pPr>
            <a:r>
              <a:rPr lang="en-US"/>
              <a:t>Lectoraat Informatiebeveiliging </a:t>
            </a:r>
          </a:p>
        </p:txBody>
      </p:sp>
      <p:sp>
        <p:nvSpPr>
          <p:cNvPr id="7" name="Rectangle 7"/>
          <p:cNvSpPr>
            <a:spLocks noGrp="1" noChangeArrowheads="1"/>
          </p:cNvSpPr>
          <p:nvPr>
            <p:ph type="sldNum" sz="quarter" idx="5"/>
          </p:nvPr>
        </p:nvSpPr>
        <p:spPr/>
        <p:txBody>
          <a:bodyPr/>
          <a:lstStyle>
            <a:lvl1pPr defTabSz="900113" eaLnBrk="0" hangingPunct="0">
              <a:defRPr kumimoji="1" sz="1400" b="1">
                <a:solidFill>
                  <a:schemeClr val="tx1"/>
                </a:solidFill>
                <a:latin typeface="Arial" panose="020B0604020202020204" pitchFamily="34" charset="0"/>
                <a:cs typeface="Arial" panose="020B0604020202020204" pitchFamily="34" charset="0"/>
              </a:defRPr>
            </a:lvl1pPr>
            <a:lvl2pPr marL="742950" indent="-285750" defTabSz="900113" eaLnBrk="0" hangingPunct="0">
              <a:defRPr kumimoji="1" sz="1400" b="1">
                <a:solidFill>
                  <a:schemeClr val="tx1"/>
                </a:solidFill>
                <a:latin typeface="Arial" panose="020B0604020202020204" pitchFamily="34" charset="0"/>
                <a:cs typeface="Arial" panose="020B0604020202020204" pitchFamily="34" charset="0"/>
              </a:defRPr>
            </a:lvl2pPr>
            <a:lvl3pPr marL="1143000" indent="-228600" defTabSz="900113" eaLnBrk="0" hangingPunct="0">
              <a:defRPr kumimoji="1" sz="1400" b="1">
                <a:solidFill>
                  <a:schemeClr val="tx1"/>
                </a:solidFill>
                <a:latin typeface="Arial" panose="020B0604020202020204" pitchFamily="34" charset="0"/>
                <a:cs typeface="Arial" panose="020B0604020202020204" pitchFamily="34" charset="0"/>
              </a:defRPr>
            </a:lvl3pPr>
            <a:lvl4pPr marL="1600200" indent="-228600" defTabSz="900113" eaLnBrk="0" hangingPunct="0">
              <a:defRPr kumimoji="1" sz="1400" b="1">
                <a:solidFill>
                  <a:schemeClr val="tx1"/>
                </a:solidFill>
                <a:latin typeface="Arial" panose="020B0604020202020204" pitchFamily="34" charset="0"/>
                <a:cs typeface="Arial" panose="020B0604020202020204" pitchFamily="34" charset="0"/>
              </a:defRPr>
            </a:lvl4pPr>
            <a:lvl5pPr marL="2057400" indent="-228600" defTabSz="900113" eaLnBrk="0" hangingPunct="0">
              <a:defRPr kumimoji="1" sz="1400" b="1">
                <a:solidFill>
                  <a:schemeClr val="tx1"/>
                </a:solidFill>
                <a:latin typeface="Arial" panose="020B0604020202020204" pitchFamily="34" charset="0"/>
                <a:cs typeface="Arial" panose="020B0604020202020204" pitchFamily="34" charset="0"/>
              </a:defRPr>
            </a:lvl5pPr>
            <a:lvl6pPr marL="2514600" indent="-228600" defTabSz="900113"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6pPr>
            <a:lvl7pPr marL="2971800" indent="-228600" defTabSz="900113"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7pPr>
            <a:lvl8pPr marL="3429000" indent="-228600" defTabSz="900113"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8pPr>
            <a:lvl9pPr marL="3886200" indent="-228600" defTabSz="900113"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9pPr>
          </a:lstStyle>
          <a:p>
            <a:fld id="{981F3E0E-2AFD-4084-A8C8-7E289701EAB1}" type="slidenum">
              <a:rPr kumimoji="0" lang="en-US" altLang="nl-NL" sz="1200" b="0">
                <a:solidFill>
                  <a:srgbClr val="00006E"/>
                </a:solidFill>
                <a:latin typeface="Calibri" panose="020F0502020204030204" pitchFamily="34" charset="0"/>
              </a:rPr>
              <a:pPr/>
              <a:t>8</a:t>
            </a:fld>
            <a:endParaRPr kumimoji="0" lang="en-US" altLang="nl-NL" sz="1200" b="0">
              <a:solidFill>
                <a:srgbClr val="00006E"/>
              </a:solidFill>
              <a:latin typeface="Calibri" panose="020F0502020204030204" pitchFamily="34" charset="0"/>
            </a:endParaRPr>
          </a:p>
        </p:txBody>
      </p:sp>
      <p:sp>
        <p:nvSpPr>
          <p:cNvPr id="98310" name="Rectangle 2"/>
          <p:cNvSpPr>
            <a:spLocks noGrp="1" noRot="1" noChangeAspect="1" noChangeArrowheads="1" noTextEdit="1"/>
          </p:cNvSpPr>
          <p:nvPr>
            <p:ph type="sldImg"/>
          </p:nvPr>
        </p:nvSpPr>
        <p:spPr>
          <a:xfrm>
            <a:off x="1258888" y="720725"/>
            <a:ext cx="4800600" cy="3600450"/>
          </a:xfrm>
          <a:ln/>
        </p:spPr>
      </p:sp>
      <p:sp>
        <p:nvSpPr>
          <p:cNvPr id="9831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nl-NL" altLang="nl-NL"/>
          </a:p>
        </p:txBody>
      </p:sp>
    </p:spTree>
    <p:extLst>
      <p:ext uri="{BB962C8B-B14F-4D97-AF65-F5344CB8AC3E}">
        <p14:creationId xmlns:p14="http://schemas.microsoft.com/office/powerpoint/2010/main" val="11078367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hdr" sz="quarter"/>
          </p:nvPr>
        </p:nvSpPr>
        <p:spPr/>
        <p:txBody>
          <a:bodyPr/>
          <a:lstStyle/>
          <a:p>
            <a:pPr defTabSz="903288">
              <a:defRPr/>
            </a:pPr>
            <a:r>
              <a:rPr lang="en-US"/>
              <a:t>Minor Informatiebeveiliging </a:t>
            </a:r>
          </a:p>
        </p:txBody>
      </p:sp>
      <p:sp>
        <p:nvSpPr>
          <p:cNvPr id="5" name="Rectangle 3"/>
          <p:cNvSpPr>
            <a:spLocks noGrp="1" noChangeArrowheads="1"/>
          </p:cNvSpPr>
          <p:nvPr>
            <p:ph type="dt" sz="quarter" idx="1"/>
          </p:nvPr>
        </p:nvSpPr>
        <p:spPr/>
        <p:txBody>
          <a:bodyPr/>
          <a:lstStyle/>
          <a:p>
            <a:pPr>
              <a:defRPr/>
            </a:pPr>
            <a:fld id="{E24B538B-FDD6-4D8F-A3D8-5C88CDB5AE40}" type="datetime4">
              <a:rPr lang="nl-NL"/>
              <a:pPr>
                <a:defRPr/>
              </a:pPr>
              <a:t>5 november 2019</a:t>
            </a:fld>
            <a:endParaRPr lang="en-US"/>
          </a:p>
        </p:txBody>
      </p:sp>
      <p:sp>
        <p:nvSpPr>
          <p:cNvPr id="6" name="Rectangle 6"/>
          <p:cNvSpPr>
            <a:spLocks noGrp="1" noChangeArrowheads="1"/>
          </p:cNvSpPr>
          <p:nvPr>
            <p:ph type="ftr" sz="quarter" idx="4"/>
          </p:nvPr>
        </p:nvSpPr>
        <p:spPr/>
        <p:txBody>
          <a:bodyPr/>
          <a:lstStyle/>
          <a:p>
            <a:pPr>
              <a:defRPr/>
            </a:pPr>
            <a:r>
              <a:rPr lang="en-US"/>
              <a:t>Lectoraat Informatiebeveiliging </a:t>
            </a:r>
          </a:p>
        </p:txBody>
      </p:sp>
      <p:sp>
        <p:nvSpPr>
          <p:cNvPr id="7" name="Rectangle 7"/>
          <p:cNvSpPr>
            <a:spLocks noGrp="1" noChangeArrowheads="1"/>
          </p:cNvSpPr>
          <p:nvPr>
            <p:ph type="sldNum" sz="quarter" idx="5"/>
          </p:nvPr>
        </p:nvSpPr>
        <p:spPr/>
        <p:txBody>
          <a:bodyPr/>
          <a:lstStyle>
            <a:lvl1pPr defTabSz="900113" eaLnBrk="0" hangingPunct="0">
              <a:defRPr kumimoji="1" sz="1400" b="1">
                <a:solidFill>
                  <a:schemeClr val="tx1"/>
                </a:solidFill>
                <a:latin typeface="Arial" panose="020B0604020202020204" pitchFamily="34" charset="0"/>
                <a:cs typeface="Arial" panose="020B0604020202020204" pitchFamily="34" charset="0"/>
              </a:defRPr>
            </a:lvl1pPr>
            <a:lvl2pPr marL="742950" indent="-285750" defTabSz="900113" eaLnBrk="0" hangingPunct="0">
              <a:defRPr kumimoji="1" sz="1400" b="1">
                <a:solidFill>
                  <a:schemeClr val="tx1"/>
                </a:solidFill>
                <a:latin typeface="Arial" panose="020B0604020202020204" pitchFamily="34" charset="0"/>
                <a:cs typeface="Arial" panose="020B0604020202020204" pitchFamily="34" charset="0"/>
              </a:defRPr>
            </a:lvl2pPr>
            <a:lvl3pPr marL="1143000" indent="-228600" defTabSz="900113" eaLnBrk="0" hangingPunct="0">
              <a:defRPr kumimoji="1" sz="1400" b="1">
                <a:solidFill>
                  <a:schemeClr val="tx1"/>
                </a:solidFill>
                <a:latin typeface="Arial" panose="020B0604020202020204" pitchFamily="34" charset="0"/>
                <a:cs typeface="Arial" panose="020B0604020202020204" pitchFamily="34" charset="0"/>
              </a:defRPr>
            </a:lvl3pPr>
            <a:lvl4pPr marL="1600200" indent="-228600" defTabSz="900113" eaLnBrk="0" hangingPunct="0">
              <a:defRPr kumimoji="1" sz="1400" b="1">
                <a:solidFill>
                  <a:schemeClr val="tx1"/>
                </a:solidFill>
                <a:latin typeface="Arial" panose="020B0604020202020204" pitchFamily="34" charset="0"/>
                <a:cs typeface="Arial" panose="020B0604020202020204" pitchFamily="34" charset="0"/>
              </a:defRPr>
            </a:lvl4pPr>
            <a:lvl5pPr marL="2057400" indent="-228600" defTabSz="900113" eaLnBrk="0" hangingPunct="0">
              <a:defRPr kumimoji="1" sz="1400" b="1">
                <a:solidFill>
                  <a:schemeClr val="tx1"/>
                </a:solidFill>
                <a:latin typeface="Arial" panose="020B0604020202020204" pitchFamily="34" charset="0"/>
                <a:cs typeface="Arial" panose="020B0604020202020204" pitchFamily="34" charset="0"/>
              </a:defRPr>
            </a:lvl5pPr>
            <a:lvl6pPr marL="2514600" indent="-228600" defTabSz="900113"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6pPr>
            <a:lvl7pPr marL="2971800" indent="-228600" defTabSz="900113"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7pPr>
            <a:lvl8pPr marL="3429000" indent="-228600" defTabSz="900113"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8pPr>
            <a:lvl9pPr marL="3886200" indent="-228600" defTabSz="900113"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9pPr>
          </a:lstStyle>
          <a:p>
            <a:fld id="{7044619A-A3F1-45A0-8A2A-C7248E272D19}" type="slidenum">
              <a:rPr kumimoji="0" lang="en-US" altLang="nl-NL" sz="1200" b="0">
                <a:solidFill>
                  <a:srgbClr val="00006E"/>
                </a:solidFill>
                <a:latin typeface="Calibri" panose="020F0502020204030204" pitchFamily="34" charset="0"/>
              </a:rPr>
              <a:pPr/>
              <a:t>9</a:t>
            </a:fld>
            <a:endParaRPr kumimoji="0" lang="en-US" altLang="nl-NL" sz="1200" b="0">
              <a:solidFill>
                <a:srgbClr val="00006E"/>
              </a:solidFill>
              <a:latin typeface="Calibri" panose="020F0502020204030204" pitchFamily="34" charset="0"/>
            </a:endParaRPr>
          </a:p>
        </p:txBody>
      </p:sp>
      <p:sp>
        <p:nvSpPr>
          <p:cNvPr id="101382" name="Rectangle 2"/>
          <p:cNvSpPr>
            <a:spLocks noGrp="1" noRot="1" noChangeAspect="1" noChangeArrowheads="1" noTextEdit="1"/>
          </p:cNvSpPr>
          <p:nvPr>
            <p:ph type="sldImg"/>
          </p:nvPr>
        </p:nvSpPr>
        <p:spPr>
          <a:xfrm>
            <a:off x="1258888" y="720725"/>
            <a:ext cx="4800600" cy="3600450"/>
          </a:xfrm>
          <a:ln/>
        </p:spPr>
      </p:sp>
      <p:sp>
        <p:nvSpPr>
          <p:cNvPr id="10138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nl-NL" altLang="nl-NL"/>
          </a:p>
        </p:txBody>
      </p:sp>
    </p:spTree>
    <p:extLst>
      <p:ext uri="{BB962C8B-B14F-4D97-AF65-F5344CB8AC3E}">
        <p14:creationId xmlns:p14="http://schemas.microsoft.com/office/powerpoint/2010/main" val="3797460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hdr" sz="quarter"/>
          </p:nvPr>
        </p:nvSpPr>
        <p:spPr/>
        <p:txBody>
          <a:bodyPr/>
          <a:lstStyle/>
          <a:p>
            <a:pPr defTabSz="903288">
              <a:defRPr/>
            </a:pPr>
            <a:r>
              <a:rPr lang="en-US"/>
              <a:t>Minor Informatiebeveiliging </a:t>
            </a:r>
          </a:p>
        </p:txBody>
      </p:sp>
      <p:sp>
        <p:nvSpPr>
          <p:cNvPr id="5" name="Rectangle 3"/>
          <p:cNvSpPr>
            <a:spLocks noGrp="1" noChangeArrowheads="1"/>
          </p:cNvSpPr>
          <p:nvPr>
            <p:ph type="dt" sz="quarter" idx="1"/>
          </p:nvPr>
        </p:nvSpPr>
        <p:spPr/>
        <p:txBody>
          <a:bodyPr/>
          <a:lstStyle/>
          <a:p>
            <a:pPr>
              <a:defRPr/>
            </a:pPr>
            <a:fld id="{4E4E0855-3611-4EA0-B9EA-9B37A5A58C13}" type="datetime4">
              <a:rPr lang="nl-NL"/>
              <a:pPr>
                <a:defRPr/>
              </a:pPr>
              <a:t>5 november 2019</a:t>
            </a:fld>
            <a:endParaRPr lang="en-US"/>
          </a:p>
        </p:txBody>
      </p:sp>
      <p:sp>
        <p:nvSpPr>
          <p:cNvPr id="6" name="Rectangle 6"/>
          <p:cNvSpPr>
            <a:spLocks noGrp="1" noChangeArrowheads="1"/>
          </p:cNvSpPr>
          <p:nvPr>
            <p:ph type="ftr" sz="quarter" idx="4"/>
          </p:nvPr>
        </p:nvSpPr>
        <p:spPr/>
        <p:txBody>
          <a:bodyPr/>
          <a:lstStyle/>
          <a:p>
            <a:pPr>
              <a:defRPr/>
            </a:pPr>
            <a:r>
              <a:rPr lang="en-US"/>
              <a:t>Lectoraat Informatiebeveiliging </a:t>
            </a:r>
          </a:p>
        </p:txBody>
      </p:sp>
      <p:sp>
        <p:nvSpPr>
          <p:cNvPr id="7" name="Rectangle 7"/>
          <p:cNvSpPr>
            <a:spLocks noGrp="1" noChangeArrowheads="1"/>
          </p:cNvSpPr>
          <p:nvPr>
            <p:ph type="sldNum" sz="quarter" idx="5"/>
          </p:nvPr>
        </p:nvSpPr>
        <p:spPr/>
        <p:txBody>
          <a:bodyPr/>
          <a:lstStyle>
            <a:lvl1pPr defTabSz="900113" eaLnBrk="0" hangingPunct="0">
              <a:defRPr kumimoji="1" sz="1400" b="1">
                <a:solidFill>
                  <a:schemeClr val="tx1"/>
                </a:solidFill>
                <a:latin typeface="Arial" panose="020B0604020202020204" pitchFamily="34" charset="0"/>
                <a:cs typeface="Arial" panose="020B0604020202020204" pitchFamily="34" charset="0"/>
              </a:defRPr>
            </a:lvl1pPr>
            <a:lvl2pPr marL="742950" indent="-285750" defTabSz="900113" eaLnBrk="0" hangingPunct="0">
              <a:defRPr kumimoji="1" sz="1400" b="1">
                <a:solidFill>
                  <a:schemeClr val="tx1"/>
                </a:solidFill>
                <a:latin typeface="Arial" panose="020B0604020202020204" pitchFamily="34" charset="0"/>
                <a:cs typeface="Arial" panose="020B0604020202020204" pitchFamily="34" charset="0"/>
              </a:defRPr>
            </a:lvl2pPr>
            <a:lvl3pPr marL="1143000" indent="-228600" defTabSz="900113" eaLnBrk="0" hangingPunct="0">
              <a:defRPr kumimoji="1" sz="1400" b="1">
                <a:solidFill>
                  <a:schemeClr val="tx1"/>
                </a:solidFill>
                <a:latin typeface="Arial" panose="020B0604020202020204" pitchFamily="34" charset="0"/>
                <a:cs typeface="Arial" panose="020B0604020202020204" pitchFamily="34" charset="0"/>
              </a:defRPr>
            </a:lvl3pPr>
            <a:lvl4pPr marL="1600200" indent="-228600" defTabSz="900113" eaLnBrk="0" hangingPunct="0">
              <a:defRPr kumimoji="1" sz="1400" b="1">
                <a:solidFill>
                  <a:schemeClr val="tx1"/>
                </a:solidFill>
                <a:latin typeface="Arial" panose="020B0604020202020204" pitchFamily="34" charset="0"/>
                <a:cs typeface="Arial" panose="020B0604020202020204" pitchFamily="34" charset="0"/>
              </a:defRPr>
            </a:lvl4pPr>
            <a:lvl5pPr marL="2057400" indent="-228600" defTabSz="900113" eaLnBrk="0" hangingPunct="0">
              <a:defRPr kumimoji="1" sz="1400" b="1">
                <a:solidFill>
                  <a:schemeClr val="tx1"/>
                </a:solidFill>
                <a:latin typeface="Arial" panose="020B0604020202020204" pitchFamily="34" charset="0"/>
                <a:cs typeface="Arial" panose="020B0604020202020204" pitchFamily="34" charset="0"/>
              </a:defRPr>
            </a:lvl5pPr>
            <a:lvl6pPr marL="2514600" indent="-228600" defTabSz="900113"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6pPr>
            <a:lvl7pPr marL="2971800" indent="-228600" defTabSz="900113"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7pPr>
            <a:lvl8pPr marL="3429000" indent="-228600" defTabSz="900113"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8pPr>
            <a:lvl9pPr marL="3886200" indent="-228600" defTabSz="900113"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9pPr>
          </a:lstStyle>
          <a:p>
            <a:fld id="{2D7A1958-7A7A-4498-8572-1C15EB491D1D}" type="slidenum">
              <a:rPr kumimoji="0" lang="en-US" altLang="nl-NL" sz="1200" b="0">
                <a:solidFill>
                  <a:srgbClr val="00006E"/>
                </a:solidFill>
                <a:latin typeface="Calibri" panose="020F0502020204030204" pitchFamily="34" charset="0"/>
              </a:rPr>
              <a:pPr/>
              <a:t>11</a:t>
            </a:fld>
            <a:endParaRPr kumimoji="0" lang="en-US" altLang="nl-NL" sz="1200" b="0">
              <a:solidFill>
                <a:srgbClr val="00006E"/>
              </a:solidFill>
              <a:latin typeface="Calibri" panose="020F0502020204030204" pitchFamily="34" charset="0"/>
            </a:endParaRPr>
          </a:p>
        </p:txBody>
      </p:sp>
      <p:sp>
        <p:nvSpPr>
          <p:cNvPr id="106502" name="Rectangle 2"/>
          <p:cNvSpPr>
            <a:spLocks noGrp="1" noRot="1" noChangeAspect="1" noChangeArrowheads="1" noTextEdit="1"/>
          </p:cNvSpPr>
          <p:nvPr>
            <p:ph type="sldImg"/>
          </p:nvPr>
        </p:nvSpPr>
        <p:spPr>
          <a:xfrm>
            <a:off x="1258888" y="720725"/>
            <a:ext cx="4800600" cy="3600450"/>
          </a:xfrm>
          <a:ln/>
        </p:spPr>
      </p:sp>
      <p:sp>
        <p:nvSpPr>
          <p:cNvPr id="10650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nl-NL" altLang="nl-NL"/>
          </a:p>
        </p:txBody>
      </p:sp>
    </p:spTree>
    <p:extLst>
      <p:ext uri="{BB962C8B-B14F-4D97-AF65-F5344CB8AC3E}">
        <p14:creationId xmlns:p14="http://schemas.microsoft.com/office/powerpoint/2010/main" val="26457024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type="hdr" sz="quarter"/>
          </p:nvPr>
        </p:nvSpPr>
        <p:spPr/>
        <p:txBody>
          <a:bodyPr/>
          <a:lstStyle/>
          <a:p>
            <a:pPr defTabSz="903288">
              <a:defRPr/>
            </a:pPr>
            <a:r>
              <a:rPr lang="en-US"/>
              <a:t>Minor Informatiebeveiliging </a:t>
            </a:r>
          </a:p>
        </p:txBody>
      </p:sp>
      <p:sp>
        <p:nvSpPr>
          <p:cNvPr id="5" name="Rectangle 3"/>
          <p:cNvSpPr>
            <a:spLocks noGrp="1" noChangeArrowheads="1"/>
          </p:cNvSpPr>
          <p:nvPr>
            <p:ph type="dt" sz="quarter" idx="1"/>
          </p:nvPr>
        </p:nvSpPr>
        <p:spPr/>
        <p:txBody>
          <a:bodyPr/>
          <a:lstStyle/>
          <a:p>
            <a:pPr>
              <a:defRPr/>
            </a:pPr>
            <a:fld id="{9987A72E-35E4-42E0-84F6-61CEEDE335BE}" type="datetime4">
              <a:rPr lang="nl-NL"/>
              <a:pPr>
                <a:defRPr/>
              </a:pPr>
              <a:t>5 november 2019</a:t>
            </a:fld>
            <a:endParaRPr lang="en-US"/>
          </a:p>
        </p:txBody>
      </p:sp>
      <p:sp>
        <p:nvSpPr>
          <p:cNvPr id="6" name="Rectangle 6"/>
          <p:cNvSpPr>
            <a:spLocks noGrp="1" noChangeArrowheads="1"/>
          </p:cNvSpPr>
          <p:nvPr>
            <p:ph type="ftr" sz="quarter" idx="4"/>
          </p:nvPr>
        </p:nvSpPr>
        <p:spPr/>
        <p:txBody>
          <a:bodyPr/>
          <a:lstStyle/>
          <a:p>
            <a:pPr>
              <a:defRPr/>
            </a:pPr>
            <a:r>
              <a:rPr lang="en-US"/>
              <a:t>Lectoraat Informatiebeveiliging </a:t>
            </a:r>
          </a:p>
        </p:txBody>
      </p:sp>
      <p:sp>
        <p:nvSpPr>
          <p:cNvPr id="7" name="Rectangle 7"/>
          <p:cNvSpPr>
            <a:spLocks noGrp="1" noChangeArrowheads="1"/>
          </p:cNvSpPr>
          <p:nvPr>
            <p:ph type="sldNum" sz="quarter" idx="5"/>
          </p:nvPr>
        </p:nvSpPr>
        <p:spPr/>
        <p:txBody>
          <a:bodyPr/>
          <a:lstStyle>
            <a:lvl1pPr defTabSz="900113" eaLnBrk="0" hangingPunct="0">
              <a:defRPr kumimoji="1" sz="1400" b="1">
                <a:solidFill>
                  <a:schemeClr val="tx1"/>
                </a:solidFill>
                <a:latin typeface="Arial" panose="020B0604020202020204" pitchFamily="34" charset="0"/>
                <a:cs typeface="Arial" panose="020B0604020202020204" pitchFamily="34" charset="0"/>
              </a:defRPr>
            </a:lvl1pPr>
            <a:lvl2pPr marL="742950" indent="-285750" defTabSz="900113" eaLnBrk="0" hangingPunct="0">
              <a:defRPr kumimoji="1" sz="1400" b="1">
                <a:solidFill>
                  <a:schemeClr val="tx1"/>
                </a:solidFill>
                <a:latin typeface="Arial" panose="020B0604020202020204" pitchFamily="34" charset="0"/>
                <a:cs typeface="Arial" panose="020B0604020202020204" pitchFamily="34" charset="0"/>
              </a:defRPr>
            </a:lvl2pPr>
            <a:lvl3pPr marL="1143000" indent="-228600" defTabSz="900113" eaLnBrk="0" hangingPunct="0">
              <a:defRPr kumimoji="1" sz="1400" b="1">
                <a:solidFill>
                  <a:schemeClr val="tx1"/>
                </a:solidFill>
                <a:latin typeface="Arial" panose="020B0604020202020204" pitchFamily="34" charset="0"/>
                <a:cs typeface="Arial" panose="020B0604020202020204" pitchFamily="34" charset="0"/>
              </a:defRPr>
            </a:lvl3pPr>
            <a:lvl4pPr marL="1600200" indent="-228600" defTabSz="900113" eaLnBrk="0" hangingPunct="0">
              <a:defRPr kumimoji="1" sz="1400" b="1">
                <a:solidFill>
                  <a:schemeClr val="tx1"/>
                </a:solidFill>
                <a:latin typeface="Arial" panose="020B0604020202020204" pitchFamily="34" charset="0"/>
                <a:cs typeface="Arial" panose="020B0604020202020204" pitchFamily="34" charset="0"/>
              </a:defRPr>
            </a:lvl4pPr>
            <a:lvl5pPr marL="2057400" indent="-228600" defTabSz="900113" eaLnBrk="0" hangingPunct="0">
              <a:defRPr kumimoji="1" sz="1400" b="1">
                <a:solidFill>
                  <a:schemeClr val="tx1"/>
                </a:solidFill>
                <a:latin typeface="Arial" panose="020B0604020202020204" pitchFamily="34" charset="0"/>
                <a:cs typeface="Arial" panose="020B0604020202020204" pitchFamily="34" charset="0"/>
              </a:defRPr>
            </a:lvl5pPr>
            <a:lvl6pPr marL="2514600" indent="-228600" defTabSz="900113"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6pPr>
            <a:lvl7pPr marL="2971800" indent="-228600" defTabSz="900113"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7pPr>
            <a:lvl8pPr marL="3429000" indent="-228600" defTabSz="900113"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8pPr>
            <a:lvl9pPr marL="3886200" indent="-228600" defTabSz="900113"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9pPr>
          </a:lstStyle>
          <a:p>
            <a:fld id="{16A04B2D-B4BF-41EC-9AC2-66920CFD0D51}" type="slidenum">
              <a:rPr kumimoji="0" lang="en-US" altLang="nl-NL" sz="1200" b="0">
                <a:solidFill>
                  <a:srgbClr val="00006E"/>
                </a:solidFill>
                <a:latin typeface="Calibri" panose="020F0502020204030204" pitchFamily="34" charset="0"/>
              </a:rPr>
              <a:pPr/>
              <a:t>12</a:t>
            </a:fld>
            <a:endParaRPr kumimoji="0" lang="en-US" altLang="nl-NL" sz="1200" b="0">
              <a:solidFill>
                <a:srgbClr val="00006E"/>
              </a:solidFill>
              <a:latin typeface="Calibri" panose="020F0502020204030204" pitchFamily="34" charset="0"/>
            </a:endParaRPr>
          </a:p>
        </p:txBody>
      </p:sp>
      <p:sp>
        <p:nvSpPr>
          <p:cNvPr id="104454" name="Rectangle 2"/>
          <p:cNvSpPr>
            <a:spLocks noGrp="1" noRot="1" noChangeAspect="1" noChangeArrowheads="1" noTextEdit="1"/>
          </p:cNvSpPr>
          <p:nvPr>
            <p:ph type="sldImg"/>
          </p:nvPr>
        </p:nvSpPr>
        <p:spPr>
          <a:xfrm>
            <a:off x="1258888" y="720725"/>
            <a:ext cx="4800600" cy="3600450"/>
          </a:xfrm>
          <a:ln/>
        </p:spPr>
      </p:sp>
      <p:sp>
        <p:nvSpPr>
          <p:cNvPr id="10445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nl-NL" altLang="nl-NL"/>
          </a:p>
        </p:txBody>
      </p:sp>
    </p:spTree>
    <p:extLst>
      <p:ext uri="{BB962C8B-B14F-4D97-AF65-F5344CB8AC3E}">
        <p14:creationId xmlns:p14="http://schemas.microsoft.com/office/powerpoint/2010/main" val="308120089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eldia">
    <p:spTree>
      <p:nvGrpSpPr>
        <p:cNvPr id="1" name=""/>
        <p:cNvGrpSpPr/>
        <p:nvPr/>
      </p:nvGrpSpPr>
      <p:grpSpPr>
        <a:xfrm>
          <a:off x="0" y="0"/>
          <a:ext cx="0" cy="0"/>
          <a:chOff x="0" y="0"/>
          <a:chExt cx="0" cy="0"/>
        </a:xfrm>
      </p:grpSpPr>
      <p:pic>
        <p:nvPicPr>
          <p:cNvPr id="4" name="Picture 9"/>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bwMode="auto">
          <a:xfrm>
            <a:off x="361720" y="381080"/>
            <a:ext cx="8414210" cy="417972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4841" name="Rectangle 25"/>
          <p:cNvSpPr>
            <a:spLocks noGrp="1" noChangeArrowheads="1"/>
          </p:cNvSpPr>
          <p:nvPr>
            <p:ph type="ctrTitle" sz="quarter"/>
          </p:nvPr>
        </p:nvSpPr>
        <p:spPr>
          <a:xfrm>
            <a:off x="358775" y="4767263"/>
            <a:ext cx="5757863" cy="808037"/>
          </a:xfrm>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lvl1pPr>
              <a:defRPr sz="3200"/>
            </a:lvl1pPr>
          </a:lstStyle>
          <a:p>
            <a:pPr lvl="0"/>
            <a:r>
              <a:rPr lang="en-GB" noProof="0"/>
              <a:t>Klik om het opmaakprofiel te bewerken</a:t>
            </a:r>
          </a:p>
        </p:txBody>
      </p:sp>
      <p:sp>
        <p:nvSpPr>
          <p:cNvPr id="34842" name="Rectangle 26"/>
          <p:cNvSpPr>
            <a:spLocks noGrp="1" noChangeArrowheads="1"/>
          </p:cNvSpPr>
          <p:nvPr>
            <p:ph type="subTitle" sz="quarter" idx="1"/>
          </p:nvPr>
        </p:nvSpPr>
        <p:spPr>
          <a:xfrm>
            <a:off x="358775" y="5792788"/>
            <a:ext cx="5757863" cy="719137"/>
          </a:xfrm>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lvl1pPr marL="0" indent="0">
              <a:buFont typeface="Wingdings" pitchFamily="2" charset="2"/>
              <a:buNone/>
              <a:defRPr sz="1600" b="1"/>
            </a:lvl1pPr>
          </a:lstStyle>
          <a:p>
            <a:pPr lvl="0"/>
            <a:r>
              <a:rPr lang="en-GB" noProof="0"/>
              <a:t>Klik om het opmaakprofiel van de modelondertitel te bewerken</a:t>
            </a:r>
          </a:p>
        </p:txBody>
      </p:sp>
      <p:pic>
        <p:nvPicPr>
          <p:cNvPr id="7" name="Afbeelding 6" descr="HHS_eng_grijs.jpg"/>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6516216" y="6021288"/>
            <a:ext cx="2247652" cy="623164"/>
          </a:xfrm>
          <a:prstGeom prst="rect">
            <a:avLst/>
          </a:prstGeom>
        </p:spPr>
      </p:pic>
    </p:spTree>
    <p:extLst>
      <p:ext uri="{BB962C8B-B14F-4D97-AF65-F5344CB8AC3E}">
        <p14:creationId xmlns:p14="http://schemas.microsoft.com/office/powerpoint/2010/main" val="31663456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endParaRPr lang="en-US"/>
          </a:p>
        </p:txBody>
      </p:sp>
      <p:sp>
        <p:nvSpPr>
          <p:cNvPr id="3" name="Tijdelijke aanduiding voor verticale tekst 2"/>
          <p:cNvSpPr>
            <a:spLocks noGrp="1"/>
          </p:cNvSpPr>
          <p:nvPr>
            <p:ph type="body" orient="vert" idx="1"/>
          </p:nvPr>
        </p:nvSpPr>
        <p:spPr/>
        <p:txBody>
          <a:bodyPr vert="eaVert"/>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en-US"/>
          </a:p>
        </p:txBody>
      </p:sp>
    </p:spTree>
    <p:extLst>
      <p:ext uri="{BB962C8B-B14F-4D97-AF65-F5344CB8AC3E}">
        <p14:creationId xmlns:p14="http://schemas.microsoft.com/office/powerpoint/2010/main" val="30290204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e titel en tekst">
    <p:spTree>
      <p:nvGrpSpPr>
        <p:cNvPr id="1" name=""/>
        <p:cNvGrpSpPr/>
        <p:nvPr/>
      </p:nvGrpSpPr>
      <p:grpSpPr>
        <a:xfrm>
          <a:off x="0" y="0"/>
          <a:ext cx="0" cy="0"/>
          <a:chOff x="0" y="0"/>
          <a:chExt cx="0" cy="0"/>
        </a:xfrm>
      </p:grpSpPr>
      <p:sp>
        <p:nvSpPr>
          <p:cNvPr id="2" name="Verticale titel 1"/>
          <p:cNvSpPr>
            <a:spLocks noGrp="1"/>
          </p:cNvSpPr>
          <p:nvPr>
            <p:ph type="title" orient="vert"/>
          </p:nvPr>
        </p:nvSpPr>
        <p:spPr>
          <a:xfrm>
            <a:off x="6675438" y="358775"/>
            <a:ext cx="2105025" cy="5110163"/>
          </a:xfrm>
        </p:spPr>
        <p:txBody>
          <a:bodyPr vert="eaVert"/>
          <a:lstStyle/>
          <a:p>
            <a:r>
              <a:rPr lang="nl-NL"/>
              <a:t>Klik om de stijl te bewerken</a:t>
            </a:r>
            <a:endParaRPr lang="en-US"/>
          </a:p>
        </p:txBody>
      </p:sp>
      <p:sp>
        <p:nvSpPr>
          <p:cNvPr id="3" name="Tijdelijke aanduiding voor verticale tekst 2"/>
          <p:cNvSpPr>
            <a:spLocks noGrp="1"/>
          </p:cNvSpPr>
          <p:nvPr>
            <p:ph type="body" orient="vert" idx="1"/>
          </p:nvPr>
        </p:nvSpPr>
        <p:spPr>
          <a:xfrm>
            <a:off x="358775" y="358775"/>
            <a:ext cx="6164263" cy="5110163"/>
          </a:xfrm>
        </p:spPr>
        <p:txBody>
          <a:bodyPr vert="eaVert"/>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en-US"/>
          </a:p>
        </p:txBody>
      </p:sp>
    </p:spTree>
    <p:extLst>
      <p:ext uri="{BB962C8B-B14F-4D97-AF65-F5344CB8AC3E}">
        <p14:creationId xmlns:p14="http://schemas.microsoft.com/office/powerpoint/2010/main" val="385895640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Titel, tekst en inhoud">
    <p:spTree>
      <p:nvGrpSpPr>
        <p:cNvPr id="1" name=""/>
        <p:cNvGrpSpPr/>
        <p:nvPr/>
      </p:nvGrpSpPr>
      <p:grpSpPr>
        <a:xfrm>
          <a:off x="0" y="0"/>
          <a:ext cx="0" cy="0"/>
          <a:chOff x="0" y="0"/>
          <a:chExt cx="0" cy="0"/>
        </a:xfrm>
      </p:grpSpPr>
      <p:sp>
        <p:nvSpPr>
          <p:cNvPr id="2" name="Titel 1"/>
          <p:cNvSpPr>
            <a:spLocks noGrp="1"/>
          </p:cNvSpPr>
          <p:nvPr>
            <p:ph type="title"/>
          </p:nvPr>
        </p:nvSpPr>
        <p:spPr>
          <a:xfrm>
            <a:off x="304801" y="762000"/>
            <a:ext cx="8659813" cy="504826"/>
          </a:xfrm>
        </p:spPr>
        <p:txBody>
          <a:bodyPr/>
          <a:lstStyle/>
          <a:p>
            <a:r>
              <a:rPr lang="nl-NL"/>
              <a:t>Klik om de stijl te bewerken</a:t>
            </a:r>
          </a:p>
        </p:txBody>
      </p:sp>
      <p:sp>
        <p:nvSpPr>
          <p:cNvPr id="3" name="Tijdelijke aanduiding voor tekst 2"/>
          <p:cNvSpPr>
            <a:spLocks noGrp="1"/>
          </p:cNvSpPr>
          <p:nvPr>
            <p:ph type="body" sz="half" idx="1"/>
          </p:nvPr>
        </p:nvSpPr>
        <p:spPr>
          <a:xfrm>
            <a:off x="304800" y="1412875"/>
            <a:ext cx="4229100" cy="4824413"/>
          </a:xfrm>
        </p:spPr>
        <p:txBody>
          <a:body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inhoud 3"/>
          <p:cNvSpPr>
            <a:spLocks noGrp="1"/>
          </p:cNvSpPr>
          <p:nvPr>
            <p:ph sz="half" idx="2"/>
          </p:nvPr>
        </p:nvSpPr>
        <p:spPr>
          <a:xfrm>
            <a:off x="4686300" y="1412875"/>
            <a:ext cx="4229100" cy="4824413"/>
          </a:xfrm>
        </p:spPr>
        <p:txBody>
          <a:body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5" name="Tijdelijke aanduiding voor voettekst 4"/>
          <p:cNvSpPr>
            <a:spLocks noGrp="1"/>
          </p:cNvSpPr>
          <p:nvPr>
            <p:ph type="ftr" sz="quarter" idx="10"/>
          </p:nvPr>
        </p:nvSpPr>
        <p:spPr>
          <a:xfrm>
            <a:off x="304801" y="6524626"/>
            <a:ext cx="8515350" cy="333376"/>
          </a:xfrm>
          <a:prstGeom prst="rect">
            <a:avLst/>
          </a:prstGeom>
        </p:spPr>
        <p:txBody>
          <a:bodyPr vert="horz" wrap="square" lIns="91440" tIns="45720" rIns="91440" bIns="45720" numCol="1" anchor="t" anchorCtr="0" compatLnSpc="1">
            <a:prstTxWarp prst="textNoShape">
              <a:avLst/>
            </a:prstTxWarp>
          </a:bodyPr>
          <a:lstStyle>
            <a:lvl1pPr>
              <a:defRPr/>
            </a:lvl1pPr>
          </a:lstStyle>
          <a:p>
            <a:r>
              <a:rPr lang="en-US" altLang="nl-NL"/>
              <a:t>Lectoraat Informatiebeveiliging 	                 Minor blok IB-AB	nr.:</a:t>
            </a:r>
            <a:r>
              <a:rPr lang="nl-NL" altLang="nl-NL"/>
              <a:t> </a:t>
            </a:r>
            <a:fld id="{313A94AE-14E9-4E30-93F8-B7520F0E48C7}" type="slidenum">
              <a:rPr lang="nl-NL" altLang="nl-NL"/>
              <a:pPr/>
              <a:t>‹#›</a:t>
            </a:fld>
            <a:r>
              <a:rPr lang="nl-NL" altLang="nl-NL"/>
              <a:t> </a:t>
            </a:r>
            <a:r>
              <a:rPr lang="en-US" altLang="nl-NL"/>
              <a:t>                                </a:t>
            </a:r>
            <a:fld id="{4B2201D2-EC3C-45C5-9316-7A361C83597A}" type="datetime1">
              <a:rPr lang="nl-NL" altLang="nl-NL"/>
              <a:pPr/>
              <a:t>05-11-19</a:t>
            </a:fld>
            <a:endParaRPr lang="nl-NL" altLang="nl-NL"/>
          </a:p>
        </p:txBody>
      </p:sp>
    </p:spTree>
    <p:extLst>
      <p:ext uri="{BB962C8B-B14F-4D97-AF65-F5344CB8AC3E}">
        <p14:creationId xmlns:p14="http://schemas.microsoft.com/office/powerpoint/2010/main" val="18181862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endParaRPr lang="en-US"/>
          </a:p>
        </p:txBody>
      </p:sp>
      <p:sp>
        <p:nvSpPr>
          <p:cNvPr id="3" name="Tijdelijke aanduiding voor inhoud 2"/>
          <p:cNvSpPr>
            <a:spLocks noGrp="1"/>
          </p:cNvSpPr>
          <p:nvPr>
            <p:ph idx="1"/>
          </p:nvPr>
        </p:nvSpPr>
        <p:spPr/>
        <p:txBody>
          <a:body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en-US"/>
          </a:p>
        </p:txBody>
      </p:sp>
    </p:spTree>
    <p:extLst>
      <p:ext uri="{BB962C8B-B14F-4D97-AF65-F5344CB8AC3E}">
        <p14:creationId xmlns:p14="http://schemas.microsoft.com/office/powerpoint/2010/main" val="29970821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ekop">
    <p:spTree>
      <p:nvGrpSpPr>
        <p:cNvPr id="1" name=""/>
        <p:cNvGrpSpPr/>
        <p:nvPr/>
      </p:nvGrpSpPr>
      <p:grpSpPr>
        <a:xfrm>
          <a:off x="0" y="0"/>
          <a:ext cx="0" cy="0"/>
          <a:chOff x="0" y="0"/>
          <a:chExt cx="0" cy="0"/>
        </a:xfrm>
      </p:grpSpPr>
      <p:sp>
        <p:nvSpPr>
          <p:cNvPr id="2" name="Titel 1"/>
          <p:cNvSpPr>
            <a:spLocks noGrp="1"/>
          </p:cNvSpPr>
          <p:nvPr>
            <p:ph type="title"/>
          </p:nvPr>
        </p:nvSpPr>
        <p:spPr>
          <a:xfrm>
            <a:off x="722313" y="4406900"/>
            <a:ext cx="7772400" cy="1362075"/>
          </a:xfrm>
        </p:spPr>
        <p:txBody>
          <a:bodyPr anchor="t"/>
          <a:lstStyle>
            <a:lvl1pPr algn="l">
              <a:defRPr sz="4000" b="1" cap="all"/>
            </a:lvl1pPr>
          </a:lstStyle>
          <a:p>
            <a:r>
              <a:rPr lang="nl-NL"/>
              <a:t>Klik om de stijl te bewerken</a:t>
            </a:r>
            <a:endParaRPr lang="en-US"/>
          </a:p>
        </p:txBody>
      </p:sp>
      <p:sp>
        <p:nvSpPr>
          <p:cNvPr id="3" name="Tijdelijke aanduiding voor tekst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nl-NL"/>
              <a:t>Klik om de modelstijlen te bewerken</a:t>
            </a:r>
          </a:p>
        </p:txBody>
      </p:sp>
    </p:spTree>
    <p:extLst>
      <p:ext uri="{BB962C8B-B14F-4D97-AF65-F5344CB8AC3E}">
        <p14:creationId xmlns:p14="http://schemas.microsoft.com/office/powerpoint/2010/main" val="13184419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endParaRPr lang="en-US"/>
          </a:p>
        </p:txBody>
      </p:sp>
      <p:sp>
        <p:nvSpPr>
          <p:cNvPr id="3" name="Tijdelijke aanduiding voor inhoud 2"/>
          <p:cNvSpPr>
            <a:spLocks noGrp="1"/>
          </p:cNvSpPr>
          <p:nvPr>
            <p:ph sz="half" idx="1"/>
          </p:nvPr>
        </p:nvSpPr>
        <p:spPr>
          <a:xfrm>
            <a:off x="358775" y="1366838"/>
            <a:ext cx="4133850" cy="41021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en-US"/>
          </a:p>
        </p:txBody>
      </p:sp>
      <p:sp>
        <p:nvSpPr>
          <p:cNvPr id="4" name="Tijdelijke aanduiding voor inhoud 3"/>
          <p:cNvSpPr>
            <a:spLocks noGrp="1"/>
          </p:cNvSpPr>
          <p:nvPr>
            <p:ph sz="half" idx="2"/>
          </p:nvPr>
        </p:nvSpPr>
        <p:spPr>
          <a:xfrm>
            <a:off x="4645025" y="1366838"/>
            <a:ext cx="4135438" cy="41021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en-US"/>
          </a:p>
        </p:txBody>
      </p:sp>
    </p:spTree>
    <p:extLst>
      <p:ext uri="{BB962C8B-B14F-4D97-AF65-F5344CB8AC3E}">
        <p14:creationId xmlns:p14="http://schemas.microsoft.com/office/powerpoint/2010/main" val="20634137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el 1"/>
          <p:cNvSpPr>
            <a:spLocks noGrp="1"/>
          </p:cNvSpPr>
          <p:nvPr>
            <p:ph type="title"/>
          </p:nvPr>
        </p:nvSpPr>
        <p:spPr>
          <a:xfrm>
            <a:off x="457200" y="274638"/>
            <a:ext cx="8229600" cy="1143000"/>
          </a:xfrm>
        </p:spPr>
        <p:txBody>
          <a:bodyPr/>
          <a:lstStyle>
            <a:lvl1pPr>
              <a:defRPr/>
            </a:lvl1pPr>
          </a:lstStyle>
          <a:p>
            <a:r>
              <a:rPr lang="nl-NL"/>
              <a:t>Klik om de stijl te bewerken</a:t>
            </a:r>
            <a:endParaRPr lang="en-US"/>
          </a:p>
        </p:txBody>
      </p:sp>
      <p:sp>
        <p:nvSpPr>
          <p:cNvPr id="3" name="Tijdelijke aanduiding voor tekst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 om de modelstijlen te bewerken</a:t>
            </a:r>
          </a:p>
        </p:txBody>
      </p:sp>
      <p:sp>
        <p:nvSpPr>
          <p:cNvPr id="4" name="Tijdelijke aanduiding voor inhoud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en-US"/>
          </a:p>
        </p:txBody>
      </p:sp>
      <p:sp>
        <p:nvSpPr>
          <p:cNvPr id="5" name="Tijdelijke aanduiding voor tekst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 om de modelstijlen te bewerken</a:t>
            </a:r>
          </a:p>
        </p:txBody>
      </p:sp>
      <p:sp>
        <p:nvSpPr>
          <p:cNvPr id="6" name="Tijdelijke aanduiding voor inhoud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en-US"/>
          </a:p>
        </p:txBody>
      </p:sp>
    </p:spTree>
    <p:extLst>
      <p:ext uri="{BB962C8B-B14F-4D97-AF65-F5344CB8AC3E}">
        <p14:creationId xmlns:p14="http://schemas.microsoft.com/office/powerpoint/2010/main" val="2001489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endParaRPr lang="en-US"/>
          </a:p>
        </p:txBody>
      </p:sp>
    </p:spTree>
    <p:extLst>
      <p:ext uri="{BB962C8B-B14F-4D97-AF65-F5344CB8AC3E}">
        <p14:creationId xmlns:p14="http://schemas.microsoft.com/office/powerpoint/2010/main" val="19777146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130193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457200" y="273050"/>
            <a:ext cx="3008313" cy="1162050"/>
          </a:xfrm>
        </p:spPr>
        <p:txBody>
          <a:bodyPr anchor="b"/>
          <a:lstStyle>
            <a:lvl1pPr algn="l">
              <a:defRPr sz="2000" b="1"/>
            </a:lvl1pPr>
          </a:lstStyle>
          <a:p>
            <a:r>
              <a:rPr lang="nl-NL"/>
              <a:t>Klik om de stijl te bewerken</a:t>
            </a:r>
            <a:endParaRPr lang="en-US"/>
          </a:p>
        </p:txBody>
      </p:sp>
      <p:sp>
        <p:nvSpPr>
          <p:cNvPr id="3" name="Tijdelijke aanduiding voor inhoud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en-US"/>
          </a:p>
        </p:txBody>
      </p:sp>
      <p:sp>
        <p:nvSpPr>
          <p:cNvPr id="4" name="Tijdelijke aanduiding voor tekst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a:t>Klik om de modelstijlen te bewerken</a:t>
            </a:r>
          </a:p>
        </p:txBody>
      </p:sp>
    </p:spTree>
    <p:extLst>
      <p:ext uri="{BB962C8B-B14F-4D97-AF65-F5344CB8AC3E}">
        <p14:creationId xmlns:p14="http://schemas.microsoft.com/office/powerpoint/2010/main" val="19635382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1792288" y="4800600"/>
            <a:ext cx="5486400" cy="566738"/>
          </a:xfrm>
        </p:spPr>
        <p:txBody>
          <a:bodyPr anchor="b"/>
          <a:lstStyle>
            <a:lvl1pPr algn="l">
              <a:defRPr sz="2000" b="1"/>
            </a:lvl1pPr>
          </a:lstStyle>
          <a:p>
            <a:r>
              <a:rPr lang="nl-NL"/>
              <a:t>Klik om de stijl te bewerken</a:t>
            </a:r>
            <a:endParaRPr lang="en-US"/>
          </a:p>
        </p:txBody>
      </p:sp>
      <p:sp>
        <p:nvSpPr>
          <p:cNvPr id="3" name="Tijdelijke aanduiding voor afbeelding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ijdelijke aanduiding voor tekst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a:t>Klik om de modelstijlen te bewerken</a:t>
            </a:r>
          </a:p>
        </p:txBody>
      </p:sp>
    </p:spTree>
    <p:extLst>
      <p:ext uri="{BB962C8B-B14F-4D97-AF65-F5344CB8AC3E}">
        <p14:creationId xmlns:p14="http://schemas.microsoft.com/office/powerpoint/2010/main" val="14404789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26"/>
          <p:cNvSpPr>
            <a:spLocks noGrp="1" noChangeArrowheads="1"/>
          </p:cNvSpPr>
          <p:nvPr>
            <p:ph type="title"/>
          </p:nvPr>
        </p:nvSpPr>
        <p:spPr bwMode="auto">
          <a:xfrm>
            <a:off x="358775" y="358775"/>
            <a:ext cx="8421688" cy="684213"/>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ctr" anchorCtr="0" compatLnSpc="1">
            <a:prstTxWarp prst="textNoShape">
              <a:avLst/>
            </a:prstTxWarp>
          </a:bodyPr>
          <a:lstStyle/>
          <a:p>
            <a:pPr lvl="0"/>
            <a:r>
              <a:rPr lang="en-GB"/>
              <a:t>Klik om het opmaakprofiel te bewerken</a:t>
            </a:r>
          </a:p>
        </p:txBody>
      </p:sp>
      <p:sp>
        <p:nvSpPr>
          <p:cNvPr id="1028" name="Rectangle 27"/>
          <p:cNvSpPr>
            <a:spLocks noGrp="1" noChangeArrowheads="1"/>
          </p:cNvSpPr>
          <p:nvPr>
            <p:ph type="body" idx="1"/>
          </p:nvPr>
        </p:nvSpPr>
        <p:spPr bwMode="auto">
          <a:xfrm>
            <a:off x="358775" y="1366838"/>
            <a:ext cx="8421688" cy="410210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p>
            <a:pPr lvl="0"/>
            <a:r>
              <a:rPr lang="en-GB" dirty="0" err="1"/>
              <a:t>Klik</a:t>
            </a:r>
            <a:r>
              <a:rPr lang="en-GB" dirty="0"/>
              <a:t> </a:t>
            </a:r>
            <a:r>
              <a:rPr lang="en-GB" dirty="0" err="1"/>
              <a:t>om</a:t>
            </a:r>
            <a:r>
              <a:rPr lang="en-GB" dirty="0"/>
              <a:t> de </a:t>
            </a:r>
            <a:r>
              <a:rPr lang="en-GB" dirty="0" err="1"/>
              <a:t>opmaakprofielen</a:t>
            </a:r>
            <a:r>
              <a:rPr lang="en-GB" dirty="0"/>
              <a:t> van de </a:t>
            </a:r>
            <a:r>
              <a:rPr lang="en-GB" dirty="0" err="1"/>
              <a:t>modeltekst</a:t>
            </a:r>
            <a:r>
              <a:rPr lang="en-GB" dirty="0"/>
              <a:t> </a:t>
            </a:r>
            <a:r>
              <a:rPr lang="en-GB" dirty="0" err="1"/>
              <a:t>te</a:t>
            </a:r>
            <a:r>
              <a:rPr lang="en-GB" dirty="0"/>
              <a:t> </a:t>
            </a:r>
            <a:r>
              <a:rPr lang="en-GB" dirty="0" err="1"/>
              <a:t>bewerken</a:t>
            </a:r>
            <a:endParaRPr lang="en-GB" dirty="0"/>
          </a:p>
          <a:p>
            <a:pPr lvl="1"/>
            <a:r>
              <a:rPr lang="en-GB" dirty="0" err="1"/>
              <a:t>Tweede</a:t>
            </a:r>
            <a:r>
              <a:rPr lang="en-GB" dirty="0"/>
              <a:t> </a:t>
            </a:r>
            <a:r>
              <a:rPr lang="en-GB" dirty="0" err="1"/>
              <a:t>niveau</a:t>
            </a:r>
            <a:endParaRPr lang="en-GB" dirty="0"/>
          </a:p>
          <a:p>
            <a:pPr lvl="2"/>
            <a:r>
              <a:rPr lang="en-GB" dirty="0" err="1"/>
              <a:t>Derde</a:t>
            </a:r>
            <a:r>
              <a:rPr lang="en-GB" dirty="0"/>
              <a:t> </a:t>
            </a:r>
            <a:r>
              <a:rPr lang="en-GB" dirty="0" err="1"/>
              <a:t>niveau</a:t>
            </a:r>
            <a:endParaRPr lang="en-GB" dirty="0"/>
          </a:p>
          <a:p>
            <a:pPr lvl="3"/>
            <a:r>
              <a:rPr lang="en-GB" dirty="0" err="1"/>
              <a:t>Vierde</a:t>
            </a:r>
            <a:r>
              <a:rPr lang="en-GB" dirty="0"/>
              <a:t> </a:t>
            </a:r>
            <a:r>
              <a:rPr lang="en-GB" dirty="0" err="1"/>
              <a:t>niveau</a:t>
            </a:r>
            <a:endParaRPr lang="en-GB" dirty="0"/>
          </a:p>
          <a:p>
            <a:pPr lvl="4"/>
            <a:r>
              <a:rPr lang="en-GB" dirty="0" err="1"/>
              <a:t>Vijfde</a:t>
            </a:r>
            <a:r>
              <a:rPr lang="en-GB" dirty="0"/>
              <a:t> </a:t>
            </a:r>
            <a:r>
              <a:rPr lang="en-GB" dirty="0" err="1"/>
              <a:t>niveau</a:t>
            </a:r>
            <a:endParaRPr lang="en-GB" dirty="0"/>
          </a:p>
        </p:txBody>
      </p:sp>
      <p:pic>
        <p:nvPicPr>
          <p:cNvPr id="1029" name="Picture 30" descr="blank"/>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839200" y="5715000"/>
            <a:ext cx="233363" cy="9493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 name="Afbeelding 1" descr="HHS_eng_grijs.jpg"/>
          <p:cNvPicPr>
            <a:picLocks noChangeAspect="1"/>
          </p:cNvPicPr>
          <p:nvPr userDrawn="1"/>
        </p:nvPicPr>
        <p:blipFill>
          <a:blip r:embed="rId15" cstate="email">
            <a:extLst>
              <a:ext uri="{28A0092B-C50C-407E-A947-70E740481C1C}">
                <a14:useLocalDpi xmlns:a14="http://schemas.microsoft.com/office/drawing/2010/main" val="0"/>
              </a:ext>
            </a:extLst>
          </a:blip>
          <a:stretch>
            <a:fillRect/>
          </a:stretch>
        </p:blipFill>
        <p:spPr>
          <a:xfrm>
            <a:off x="6300192" y="5949280"/>
            <a:ext cx="2247652" cy="623164"/>
          </a:xfrm>
          <a:prstGeom prst="rect">
            <a:avLst/>
          </a:prstGeom>
        </p:spPr>
      </p:pic>
    </p:spTree>
  </p:cSld>
  <p:clrMap bg1="lt1" tx1="dk1" bg2="lt2" tx2="dk2" accent1="accent1" accent2="accent2" accent3="accent3" accent4="accent4" accent5="accent5" accent6="accent6" hlink="hlink" folHlink="folHlink"/>
  <p:sldLayoutIdLst>
    <p:sldLayoutId id="2147483698"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9" r:id="rId12"/>
  </p:sldLayoutIdLst>
  <p:txStyles>
    <p:titleStyle>
      <a:lvl1pPr algn="l" rtl="0" eaLnBrk="0" fontAlgn="base" hangingPunct="0">
        <a:spcBef>
          <a:spcPct val="0"/>
        </a:spcBef>
        <a:spcAft>
          <a:spcPct val="0"/>
        </a:spcAft>
        <a:defRPr kumimoji="1" sz="2800" b="1">
          <a:solidFill>
            <a:srgbClr val="B8BA30"/>
          </a:solidFill>
          <a:latin typeface="+mj-lt"/>
          <a:ea typeface="ＭＳ Ｐゴシック" charset="0"/>
          <a:cs typeface="ＭＳ Ｐゴシック" charset="0"/>
        </a:defRPr>
      </a:lvl1pPr>
      <a:lvl2pPr algn="l" rtl="0" eaLnBrk="0" fontAlgn="base" hangingPunct="0">
        <a:spcBef>
          <a:spcPct val="0"/>
        </a:spcBef>
        <a:spcAft>
          <a:spcPct val="0"/>
        </a:spcAft>
        <a:defRPr kumimoji="1" sz="2800" b="1">
          <a:solidFill>
            <a:srgbClr val="B8BA30"/>
          </a:solidFill>
          <a:latin typeface="Univers" pitchFamily="34" charset="0"/>
          <a:ea typeface="ＭＳ Ｐゴシック" charset="0"/>
          <a:cs typeface="ＭＳ Ｐゴシック" charset="0"/>
        </a:defRPr>
      </a:lvl2pPr>
      <a:lvl3pPr algn="l" rtl="0" eaLnBrk="0" fontAlgn="base" hangingPunct="0">
        <a:spcBef>
          <a:spcPct val="0"/>
        </a:spcBef>
        <a:spcAft>
          <a:spcPct val="0"/>
        </a:spcAft>
        <a:defRPr kumimoji="1" sz="2800" b="1">
          <a:solidFill>
            <a:srgbClr val="B8BA30"/>
          </a:solidFill>
          <a:latin typeface="Univers" pitchFamily="34" charset="0"/>
          <a:ea typeface="ＭＳ Ｐゴシック" charset="0"/>
          <a:cs typeface="ＭＳ Ｐゴシック" charset="0"/>
        </a:defRPr>
      </a:lvl3pPr>
      <a:lvl4pPr algn="l" rtl="0" eaLnBrk="0" fontAlgn="base" hangingPunct="0">
        <a:spcBef>
          <a:spcPct val="0"/>
        </a:spcBef>
        <a:spcAft>
          <a:spcPct val="0"/>
        </a:spcAft>
        <a:defRPr kumimoji="1" sz="2800" b="1">
          <a:solidFill>
            <a:srgbClr val="B8BA30"/>
          </a:solidFill>
          <a:latin typeface="Univers" pitchFamily="34" charset="0"/>
          <a:ea typeface="ＭＳ Ｐゴシック" charset="0"/>
          <a:cs typeface="ＭＳ Ｐゴシック" charset="0"/>
        </a:defRPr>
      </a:lvl4pPr>
      <a:lvl5pPr algn="l" rtl="0" eaLnBrk="0" fontAlgn="base" hangingPunct="0">
        <a:spcBef>
          <a:spcPct val="0"/>
        </a:spcBef>
        <a:spcAft>
          <a:spcPct val="0"/>
        </a:spcAft>
        <a:defRPr kumimoji="1" sz="2800" b="1">
          <a:solidFill>
            <a:srgbClr val="B8BA30"/>
          </a:solidFill>
          <a:latin typeface="Univers" pitchFamily="34" charset="0"/>
          <a:ea typeface="ＭＳ Ｐゴシック" charset="0"/>
          <a:cs typeface="ＭＳ Ｐゴシック" charset="0"/>
        </a:defRPr>
      </a:lvl5pPr>
      <a:lvl6pPr marL="457200" algn="l" rtl="0" eaLnBrk="0" fontAlgn="base" hangingPunct="0">
        <a:spcBef>
          <a:spcPct val="0"/>
        </a:spcBef>
        <a:spcAft>
          <a:spcPct val="0"/>
        </a:spcAft>
        <a:defRPr kumimoji="1" sz="2800" b="1">
          <a:solidFill>
            <a:srgbClr val="B8BA30"/>
          </a:solidFill>
          <a:latin typeface="Univers" pitchFamily="34" charset="0"/>
        </a:defRPr>
      </a:lvl6pPr>
      <a:lvl7pPr marL="914400" algn="l" rtl="0" eaLnBrk="0" fontAlgn="base" hangingPunct="0">
        <a:spcBef>
          <a:spcPct val="0"/>
        </a:spcBef>
        <a:spcAft>
          <a:spcPct val="0"/>
        </a:spcAft>
        <a:defRPr kumimoji="1" sz="2800" b="1">
          <a:solidFill>
            <a:srgbClr val="B8BA30"/>
          </a:solidFill>
          <a:latin typeface="Univers" pitchFamily="34" charset="0"/>
        </a:defRPr>
      </a:lvl7pPr>
      <a:lvl8pPr marL="1371600" algn="l" rtl="0" eaLnBrk="0" fontAlgn="base" hangingPunct="0">
        <a:spcBef>
          <a:spcPct val="0"/>
        </a:spcBef>
        <a:spcAft>
          <a:spcPct val="0"/>
        </a:spcAft>
        <a:defRPr kumimoji="1" sz="2800" b="1">
          <a:solidFill>
            <a:srgbClr val="B8BA30"/>
          </a:solidFill>
          <a:latin typeface="Univers" pitchFamily="34" charset="0"/>
        </a:defRPr>
      </a:lvl8pPr>
      <a:lvl9pPr marL="1828800" algn="l" rtl="0" eaLnBrk="0" fontAlgn="base" hangingPunct="0">
        <a:spcBef>
          <a:spcPct val="0"/>
        </a:spcBef>
        <a:spcAft>
          <a:spcPct val="0"/>
        </a:spcAft>
        <a:defRPr kumimoji="1" sz="2800" b="1">
          <a:solidFill>
            <a:srgbClr val="B8BA30"/>
          </a:solidFill>
          <a:latin typeface="Univers" pitchFamily="34" charset="0"/>
        </a:defRPr>
      </a:lvl9pPr>
    </p:titleStyle>
    <p:bodyStyle>
      <a:lvl1pPr marL="342900" indent="-342900" algn="l" rtl="0" eaLnBrk="0" fontAlgn="base" hangingPunct="0">
        <a:spcBef>
          <a:spcPct val="20000"/>
        </a:spcBef>
        <a:spcAft>
          <a:spcPct val="0"/>
        </a:spcAft>
        <a:buClr>
          <a:srgbClr val="B8BA30"/>
        </a:buClr>
        <a:buSzPct val="90000"/>
        <a:buFont typeface="Wingdings" charset="0"/>
        <a:buChar char="l"/>
        <a:defRPr kumimoji="1" sz="2200">
          <a:solidFill>
            <a:srgbClr val="2D303F"/>
          </a:solidFill>
          <a:latin typeface="+mn-lt"/>
          <a:ea typeface="ＭＳ Ｐゴシック" charset="0"/>
          <a:cs typeface="ＭＳ Ｐゴシック" charset="0"/>
        </a:defRPr>
      </a:lvl1pPr>
      <a:lvl2pPr marL="742950" indent="-285750" algn="l" rtl="0" eaLnBrk="0" fontAlgn="base" hangingPunct="0">
        <a:spcBef>
          <a:spcPct val="20000"/>
        </a:spcBef>
        <a:spcAft>
          <a:spcPct val="0"/>
        </a:spcAft>
        <a:buClr>
          <a:srgbClr val="B8BA30"/>
        </a:buClr>
        <a:buSzPct val="90000"/>
        <a:buFont typeface="Wingdings" charset="0"/>
        <a:buChar char="l"/>
        <a:defRPr kumimoji="1">
          <a:solidFill>
            <a:srgbClr val="2D303F"/>
          </a:solidFill>
          <a:latin typeface="+mn-lt"/>
          <a:ea typeface="ＭＳ Ｐゴシック" charset="0"/>
        </a:defRPr>
      </a:lvl2pPr>
      <a:lvl3pPr marL="1143000" indent="-228600" algn="l" rtl="0" eaLnBrk="0" fontAlgn="base" hangingPunct="0">
        <a:spcBef>
          <a:spcPct val="20000"/>
        </a:spcBef>
        <a:spcAft>
          <a:spcPct val="0"/>
        </a:spcAft>
        <a:buClr>
          <a:srgbClr val="B8BA30"/>
        </a:buClr>
        <a:buSzPct val="90000"/>
        <a:buFont typeface="Wingdings" charset="0"/>
        <a:buChar char="l"/>
        <a:defRPr kumimoji="1" sz="1600">
          <a:solidFill>
            <a:srgbClr val="2D303F"/>
          </a:solidFill>
          <a:latin typeface="+mn-lt"/>
          <a:ea typeface="ＭＳ Ｐゴシック" charset="0"/>
        </a:defRPr>
      </a:lvl3pPr>
      <a:lvl4pPr marL="1600200" indent="-228600" algn="l" rtl="0" eaLnBrk="0" fontAlgn="base" hangingPunct="0">
        <a:spcBef>
          <a:spcPct val="20000"/>
        </a:spcBef>
        <a:spcAft>
          <a:spcPct val="0"/>
        </a:spcAft>
        <a:buClr>
          <a:srgbClr val="B8BA30"/>
        </a:buClr>
        <a:buSzPct val="90000"/>
        <a:buFont typeface="Wingdings" charset="0"/>
        <a:buChar char="l"/>
        <a:defRPr kumimoji="1" sz="1400">
          <a:solidFill>
            <a:srgbClr val="2D303F"/>
          </a:solidFill>
          <a:latin typeface="+mn-lt"/>
          <a:ea typeface="ＭＳ Ｐゴシック" charset="0"/>
        </a:defRPr>
      </a:lvl4pPr>
      <a:lvl5pPr marL="2057400" indent="-228600" algn="l" rtl="0" eaLnBrk="0" fontAlgn="base" hangingPunct="0">
        <a:spcBef>
          <a:spcPct val="20000"/>
        </a:spcBef>
        <a:spcAft>
          <a:spcPct val="0"/>
        </a:spcAft>
        <a:buClr>
          <a:srgbClr val="B8BA30"/>
        </a:buClr>
        <a:buSzPct val="90000"/>
        <a:buFont typeface="Wingdings" charset="0"/>
        <a:buChar char="l"/>
        <a:defRPr kumimoji="1" sz="1200">
          <a:solidFill>
            <a:srgbClr val="2D303F"/>
          </a:solidFill>
          <a:latin typeface="+mn-lt"/>
          <a:ea typeface="ＭＳ Ｐゴシック" charset="0"/>
        </a:defRPr>
      </a:lvl5pPr>
      <a:lvl6pPr marL="2514600" indent="-228600" algn="l" rtl="0" eaLnBrk="0" fontAlgn="base" hangingPunct="0">
        <a:spcBef>
          <a:spcPct val="20000"/>
        </a:spcBef>
        <a:spcAft>
          <a:spcPct val="0"/>
        </a:spcAft>
        <a:buClr>
          <a:srgbClr val="B8BA30"/>
        </a:buClr>
        <a:buSzPct val="90000"/>
        <a:buFont typeface="Wingdings" pitchFamily="2" charset="2"/>
        <a:buChar char="l"/>
        <a:defRPr kumimoji="1" sz="1200">
          <a:solidFill>
            <a:srgbClr val="2D303F"/>
          </a:solidFill>
          <a:latin typeface="+mn-lt"/>
        </a:defRPr>
      </a:lvl6pPr>
      <a:lvl7pPr marL="2971800" indent="-228600" algn="l" rtl="0" eaLnBrk="0" fontAlgn="base" hangingPunct="0">
        <a:spcBef>
          <a:spcPct val="20000"/>
        </a:spcBef>
        <a:spcAft>
          <a:spcPct val="0"/>
        </a:spcAft>
        <a:buClr>
          <a:srgbClr val="B8BA30"/>
        </a:buClr>
        <a:buSzPct val="90000"/>
        <a:buFont typeface="Wingdings" pitchFamily="2" charset="2"/>
        <a:buChar char="l"/>
        <a:defRPr kumimoji="1" sz="1200">
          <a:solidFill>
            <a:srgbClr val="2D303F"/>
          </a:solidFill>
          <a:latin typeface="+mn-lt"/>
        </a:defRPr>
      </a:lvl7pPr>
      <a:lvl8pPr marL="3429000" indent="-228600" algn="l" rtl="0" eaLnBrk="0" fontAlgn="base" hangingPunct="0">
        <a:spcBef>
          <a:spcPct val="20000"/>
        </a:spcBef>
        <a:spcAft>
          <a:spcPct val="0"/>
        </a:spcAft>
        <a:buClr>
          <a:srgbClr val="B8BA30"/>
        </a:buClr>
        <a:buSzPct val="90000"/>
        <a:buFont typeface="Wingdings" pitchFamily="2" charset="2"/>
        <a:buChar char="l"/>
        <a:defRPr kumimoji="1" sz="1200">
          <a:solidFill>
            <a:srgbClr val="2D303F"/>
          </a:solidFill>
          <a:latin typeface="+mn-lt"/>
        </a:defRPr>
      </a:lvl8pPr>
      <a:lvl9pPr marL="3886200" indent="-228600" algn="l" rtl="0" eaLnBrk="0" fontAlgn="base" hangingPunct="0">
        <a:spcBef>
          <a:spcPct val="20000"/>
        </a:spcBef>
        <a:spcAft>
          <a:spcPct val="0"/>
        </a:spcAft>
        <a:buClr>
          <a:srgbClr val="B8BA30"/>
        </a:buClr>
        <a:buSzPct val="90000"/>
        <a:buFont typeface="Wingdings" pitchFamily="2" charset="2"/>
        <a:buChar char="l"/>
        <a:defRPr kumimoji="1" sz="1200">
          <a:solidFill>
            <a:srgbClr val="2D303F"/>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2.xml"/><Relationship Id="rId1" Type="http://schemas.openxmlformats.org/officeDocument/2006/relationships/vmlDrawing" Target="../drawings/vmlDrawing2.vml"/><Relationship Id="rId6" Type="http://schemas.openxmlformats.org/officeDocument/2006/relationships/image" Target="../media/image13.emf"/><Relationship Id="rId5" Type="http://schemas.openxmlformats.org/officeDocument/2006/relationships/oleObject" Target="../embeddings/oleObject2.bin"/><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2.xml"/><Relationship Id="rId1" Type="http://schemas.openxmlformats.org/officeDocument/2006/relationships/vmlDrawing" Target="../drawings/vmlDrawing3.vml"/><Relationship Id="rId6" Type="http://schemas.openxmlformats.org/officeDocument/2006/relationships/image" Target="../media/image15.png"/><Relationship Id="rId5" Type="http://schemas.openxmlformats.org/officeDocument/2006/relationships/image" Target="../media/image14.emf"/><Relationship Id="rId4" Type="http://schemas.openxmlformats.org/officeDocument/2006/relationships/oleObject" Target="../embeddings/oleObject3.bin"/></Relationships>
</file>

<file path=ppt/slides/_rels/slide1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www.youtube.com/watch?v=mlzxpkdXP58"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vmlDrawing" Target="../drawings/vmlDrawing4.vml"/><Relationship Id="rId5" Type="http://schemas.openxmlformats.org/officeDocument/2006/relationships/image" Target="../media/image21.emf"/><Relationship Id="rId4" Type="http://schemas.openxmlformats.org/officeDocument/2006/relationships/oleObject" Target="../embeddings/oleObject4.bin"/></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vmlDrawing" Target="../drawings/vmlDrawing5.vml"/><Relationship Id="rId5" Type="http://schemas.openxmlformats.org/officeDocument/2006/relationships/image" Target="../media/image22.emf"/><Relationship Id="rId4" Type="http://schemas.openxmlformats.org/officeDocument/2006/relationships/oleObject" Target="../embeddings/oleObject5.bin"/></Relationships>
</file>

<file path=ppt/slides/_rels/slide2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hyperlink" Target="https://brilliant.org/wiki/secure-hashing-algorithms/" TargetMode="External"/><Relationship Id="rId4" Type="http://schemas.openxmlformats.org/officeDocument/2006/relationships/image" Target="../media/image26.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www.unixwiz.net/techtips/iguide-crypto-hashes.html" TargetMode="External"/><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27.gif"/></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8.gif"/><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hyperlink" Target="mailto:l.c.m.vankoppen@hhs.nl" TargetMode="External"/><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6.xml"/><Relationship Id="rId1" Type="http://schemas.openxmlformats.org/officeDocument/2006/relationships/vmlDrawing" Target="../drawings/vmlDrawing1.vml"/><Relationship Id="rId5" Type="http://schemas.openxmlformats.org/officeDocument/2006/relationships/image" Target="../media/image8.emf"/><Relationship Id="rId4" Type="http://schemas.openxmlformats.org/officeDocument/2006/relationships/oleObject" Target="../embeddings/oleObject1.bin"/></Relationships>
</file>

<file path=ppt/slides/_rels/slide8.xml.rels><?xml version="1.0" encoding="UTF-8" standalone="yes"?>
<Relationships xmlns="http://schemas.openxmlformats.org/package/2006/relationships"><Relationship Id="rId3" Type="http://schemas.openxmlformats.org/officeDocument/2006/relationships/hyperlink" Target="http://manytools.org/hacker-tools/steganography-encode-text-into-image/go"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9.gif"/></Relationships>
</file>

<file path=ppt/slides/_rels/slide9.xml.rels><?xml version="1.0" encoding="UTF-8" standalone="yes"?>
<Relationships xmlns="http://schemas.openxmlformats.org/package/2006/relationships"><Relationship Id="rId3" Type="http://schemas.openxmlformats.org/officeDocument/2006/relationships/hyperlink" Target="http://nl.youtube.com/watch?v=HwNGF6te_6A" TargetMode="External"/><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image" Target="../media/image11.gif"/><Relationship Id="rId5" Type="http://schemas.openxmlformats.org/officeDocument/2006/relationships/image" Target="../media/image10.emf"/><Relationship Id="rId4" Type="http://schemas.openxmlformats.org/officeDocument/2006/relationships/hyperlink" Target="https://www.youtube.com/watch?hl=nl&amp;gl=NL&amp;v=hiOjqskDlS0#t=35.485481"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Rectangle 16"/>
          <p:cNvSpPr>
            <a:spLocks noGrp="1" noChangeArrowheads="1"/>
          </p:cNvSpPr>
          <p:nvPr>
            <p:ph type="subTitle" idx="1"/>
          </p:nvPr>
        </p:nvSpPr>
        <p:spPr>
          <a:xfrm>
            <a:off x="358774" y="5791200"/>
            <a:ext cx="6229449" cy="838200"/>
          </a:xfrm>
          <a:solidFill>
            <a:schemeClr val="bg1"/>
          </a:solidFill>
        </p:spPr>
        <p:txBody>
          <a:bodyPr/>
          <a:lstStyle/>
          <a:p>
            <a:pPr>
              <a:buFont typeface="Wingdings" charset="0"/>
              <a:buNone/>
            </a:pPr>
            <a:r>
              <a:rPr lang="en-GB" dirty="0">
                <a:latin typeface="Univers" charset="0"/>
              </a:rPr>
              <a:t>Protect:  Cryptography  (Lecture 5- ICT)</a:t>
            </a:r>
          </a:p>
          <a:p>
            <a:pPr>
              <a:buFont typeface="Wingdings" charset="0"/>
              <a:buNone/>
            </a:pPr>
            <a:r>
              <a:rPr lang="en-GB" dirty="0">
                <a:latin typeface="Univers" charset="0"/>
              </a:rPr>
              <a:t>Leo van Koppen MSIT  </a:t>
            </a:r>
          </a:p>
        </p:txBody>
      </p:sp>
      <p:sp>
        <p:nvSpPr>
          <p:cNvPr id="5122" name="Rectangle 17"/>
          <p:cNvSpPr>
            <a:spLocks noGrp="1" noChangeArrowheads="1"/>
          </p:cNvSpPr>
          <p:nvPr>
            <p:ph type="ctrTitle"/>
          </p:nvPr>
        </p:nvSpPr>
        <p:spPr>
          <a:extLst>
            <a:ext uri="{909E8E84-426E-40dd-AFC4-6F175D3DCCD1}">
              <a14:hiddenFill xmlns="" xmlns:a14="http://schemas.microsoft.com/office/drawing/2010/main">
                <a:solidFill>
                  <a:schemeClr val="tx2"/>
                </a:solidFill>
              </a14:hiddenFill>
            </a:ext>
          </a:extLst>
        </p:spPr>
        <p:txBody>
          <a:bodyPr/>
          <a:lstStyle/>
          <a:p>
            <a:r>
              <a:rPr lang="nl-NL" dirty="0">
                <a:latin typeface="Univers" charset="0"/>
              </a:rPr>
              <a:t>Minor on security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sz="3200" dirty="0"/>
              <a:t>More serious encryption systems</a:t>
            </a:r>
          </a:p>
        </p:txBody>
      </p:sp>
      <p:sp>
        <p:nvSpPr>
          <p:cNvPr id="3" name="Tijdelijke aanduiding voor inhoud 2"/>
          <p:cNvSpPr>
            <a:spLocks noGrp="1"/>
          </p:cNvSpPr>
          <p:nvPr>
            <p:ph idx="1"/>
          </p:nvPr>
        </p:nvSpPr>
        <p:spPr/>
        <p:txBody>
          <a:bodyPr/>
          <a:lstStyle/>
          <a:p>
            <a:pPr marL="114300" indent="0">
              <a:buNone/>
            </a:pPr>
            <a:r>
              <a:rPr lang="en-GB" b="1" u="sng" dirty="0"/>
              <a:t>2 types </a:t>
            </a:r>
          </a:p>
          <a:p>
            <a:r>
              <a:rPr lang="en-GB" b="1" u="sng" dirty="0"/>
              <a:t>Symmetric</a:t>
            </a:r>
            <a:r>
              <a:rPr lang="en-GB" dirty="0"/>
              <a:t> algorithm</a:t>
            </a:r>
          </a:p>
          <a:p>
            <a:pPr lvl="1"/>
            <a:r>
              <a:rPr lang="en-GB" altLang="nl-NL" dirty="0"/>
              <a:t>Encoding scheme in which </a:t>
            </a:r>
            <a:r>
              <a:rPr lang="en-GB" altLang="nl-NL" u="sng" dirty="0"/>
              <a:t>only </a:t>
            </a:r>
            <a:r>
              <a:rPr lang="en-GB" altLang="nl-NL" b="1" u="sng" dirty="0"/>
              <a:t>one key </a:t>
            </a:r>
            <a:r>
              <a:rPr lang="en-GB" altLang="nl-NL" dirty="0"/>
              <a:t>is used</a:t>
            </a:r>
          </a:p>
          <a:p>
            <a:pPr lvl="1"/>
            <a:r>
              <a:rPr lang="en-GB" altLang="nl-NL" dirty="0"/>
              <a:t>Sender and receiver </a:t>
            </a:r>
            <a:r>
              <a:rPr lang="en-GB" altLang="nl-NL" u="sng" dirty="0"/>
              <a:t>got the same key</a:t>
            </a:r>
          </a:p>
          <a:p>
            <a:pPr lvl="1"/>
            <a:r>
              <a:rPr lang="en-GB" altLang="nl-NL" b="1" u="sng" dirty="0">
                <a:solidFill>
                  <a:schemeClr val="tx2">
                    <a:lumMod val="50000"/>
                  </a:schemeClr>
                </a:solidFill>
              </a:rPr>
              <a:t>Possible problems</a:t>
            </a:r>
            <a:r>
              <a:rPr lang="en-GB" altLang="nl-NL" dirty="0"/>
              <a:t>:</a:t>
            </a:r>
          </a:p>
          <a:p>
            <a:pPr lvl="2"/>
            <a:r>
              <a:rPr lang="en-GB" altLang="nl-NL" dirty="0">
                <a:solidFill>
                  <a:schemeClr val="tx2">
                    <a:lumMod val="50000"/>
                  </a:schemeClr>
                </a:solidFill>
              </a:rPr>
              <a:t>How do you get the secret key (in a safe way) at the other party? </a:t>
            </a:r>
          </a:p>
          <a:p>
            <a:pPr lvl="2"/>
            <a:r>
              <a:rPr lang="en-GB" altLang="nl-NL" dirty="0">
                <a:solidFill>
                  <a:schemeClr val="tx2">
                    <a:lumMod val="50000"/>
                  </a:schemeClr>
                </a:solidFill>
              </a:rPr>
              <a:t>What if the key is stolen and disclosed?</a:t>
            </a:r>
          </a:p>
          <a:p>
            <a:r>
              <a:rPr lang="en-GB" b="1" u="sng" dirty="0"/>
              <a:t>Asymmetric</a:t>
            </a:r>
            <a:r>
              <a:rPr lang="en-GB" dirty="0"/>
              <a:t> algorithm</a:t>
            </a:r>
          </a:p>
          <a:p>
            <a:pPr lvl="1"/>
            <a:r>
              <a:rPr lang="en-GB" dirty="0"/>
              <a:t>Two keys</a:t>
            </a:r>
          </a:p>
          <a:p>
            <a:pPr lvl="2"/>
            <a:r>
              <a:rPr lang="en-GB" dirty="0"/>
              <a:t>One public key  --- for encryption</a:t>
            </a:r>
          </a:p>
          <a:p>
            <a:pPr lvl="2"/>
            <a:r>
              <a:rPr lang="en-GB" dirty="0"/>
              <a:t>One private key --- for decryption </a:t>
            </a:r>
          </a:p>
          <a:p>
            <a:pPr lvl="1"/>
            <a:r>
              <a:rPr lang="en-GB" dirty="0"/>
              <a:t>Known </a:t>
            </a:r>
            <a:r>
              <a:rPr lang="en-GB" dirty="0" err="1"/>
              <a:t>als</a:t>
            </a:r>
            <a:r>
              <a:rPr lang="en-GB" dirty="0"/>
              <a:t> </a:t>
            </a:r>
            <a:r>
              <a:rPr lang="en-GB" b="1" u="sng" dirty="0"/>
              <a:t>public key encryption</a:t>
            </a:r>
            <a:r>
              <a:rPr lang="en-GB" dirty="0"/>
              <a:t> or </a:t>
            </a:r>
            <a:r>
              <a:rPr lang="en-GB" b="1" u="sng" dirty="0"/>
              <a:t>RSA</a:t>
            </a:r>
          </a:p>
          <a:p>
            <a:endParaRPr lang="nl-NL" dirty="0"/>
          </a:p>
        </p:txBody>
      </p:sp>
      <p:sp>
        <p:nvSpPr>
          <p:cNvPr id="4" name="Tijdelijke aanduiding voor dianummer 3"/>
          <p:cNvSpPr>
            <a:spLocks noGrp="1"/>
          </p:cNvSpPr>
          <p:nvPr>
            <p:ph type="sldNum" sz="quarter" idx="12"/>
          </p:nvPr>
        </p:nvSpPr>
        <p:spPr/>
        <p:txBody>
          <a:bodyPr/>
          <a:lstStyle/>
          <a:p>
            <a:fld id="{6E2D2B3B-882E-40F3-A32F-6DD516915044}" type="slidenum">
              <a:rPr lang="en-US" smtClean="0"/>
              <a:pPr/>
              <a:t>10</a:t>
            </a:fld>
            <a:endParaRPr lang="en-US" dirty="0"/>
          </a:p>
        </p:txBody>
      </p:sp>
    </p:spTree>
    <p:extLst>
      <p:ext uri="{BB962C8B-B14F-4D97-AF65-F5344CB8AC3E}">
        <p14:creationId xmlns:p14="http://schemas.microsoft.com/office/powerpoint/2010/main" val="1169612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1000"/>
                                        <p:tgtEl>
                                          <p:spTgt spid="3">
                                            <p:txEl>
                                              <p:pRg st="4" end="4"/>
                                            </p:txEl>
                                          </p:spTgt>
                                        </p:tgtEl>
                                      </p:cBhvr>
                                    </p:animEffect>
                                    <p:anim calcmode="lin" valueType="num">
                                      <p:cBhvr>
                                        <p:cTn id="8"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4" end="4"/>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5" end="5"/>
                                            </p:txEl>
                                          </p:spTgt>
                                        </p:tgtEl>
                                        <p:attrNameLst>
                                          <p:attrName>style.visibility</p:attrName>
                                        </p:attrNameLst>
                                      </p:cBhvr>
                                      <p:to>
                                        <p:strVal val="visible"/>
                                      </p:to>
                                    </p:set>
                                    <p:animEffect transition="in" filter="fade">
                                      <p:cBhvr>
                                        <p:cTn id="12" dur="1000"/>
                                        <p:tgtEl>
                                          <p:spTgt spid="3">
                                            <p:txEl>
                                              <p:pRg st="5" end="5"/>
                                            </p:txEl>
                                          </p:spTgt>
                                        </p:tgtEl>
                                      </p:cBhvr>
                                    </p:animEffect>
                                    <p:anim calcmode="lin" valueType="num">
                                      <p:cBhvr>
                                        <p:cTn id="1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5" end="5"/>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animEffect transition="in" filter="fade">
                                      <p:cBhvr>
                                        <p:cTn id="17" dur="1000"/>
                                        <p:tgtEl>
                                          <p:spTgt spid="3">
                                            <p:txEl>
                                              <p:pRg st="6" end="6"/>
                                            </p:txEl>
                                          </p:spTgt>
                                        </p:tgtEl>
                                      </p:cBhvr>
                                    </p:animEffect>
                                    <p:anim calcmode="lin" valueType="num">
                                      <p:cBhvr>
                                        <p:cTn id="18"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3">
                                            <p:txEl>
                                              <p:pRg st="7" end="7"/>
                                            </p:txEl>
                                          </p:spTgt>
                                        </p:tgtEl>
                                        <p:attrNameLst>
                                          <p:attrName>style.visibility</p:attrName>
                                        </p:attrNameLst>
                                      </p:cBhvr>
                                      <p:to>
                                        <p:strVal val="visible"/>
                                      </p:to>
                                    </p:set>
                                    <p:animEffect transition="in" filter="fade">
                                      <p:cBhvr>
                                        <p:cTn id="24" dur="1000"/>
                                        <p:tgtEl>
                                          <p:spTgt spid="3">
                                            <p:txEl>
                                              <p:pRg st="7" end="7"/>
                                            </p:txEl>
                                          </p:spTgt>
                                        </p:tgtEl>
                                      </p:cBhvr>
                                    </p:animEffect>
                                    <p:anim calcmode="lin" valueType="num">
                                      <p:cBhvr>
                                        <p:cTn id="25"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26"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Effect transition="in" filter="fade">
                                      <p:cBhvr>
                                        <p:cTn id="31" dur="1000"/>
                                        <p:tgtEl>
                                          <p:spTgt spid="3">
                                            <p:txEl>
                                              <p:pRg st="8" end="8"/>
                                            </p:txEl>
                                          </p:spTgt>
                                        </p:tgtEl>
                                      </p:cBhvr>
                                    </p:animEffect>
                                    <p:anim calcmode="lin" valueType="num">
                                      <p:cBhvr>
                                        <p:cTn id="32"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33" dur="1000" fill="hold"/>
                                        <p:tgtEl>
                                          <p:spTgt spid="3">
                                            <p:txEl>
                                              <p:pRg st="8" end="8"/>
                                            </p:txEl>
                                          </p:spTgt>
                                        </p:tgtEl>
                                        <p:attrNameLst>
                                          <p:attrName>ppt_y</p:attrName>
                                        </p:attrNameLst>
                                      </p:cBhvr>
                                      <p:tavLst>
                                        <p:tav tm="0">
                                          <p:val>
                                            <p:strVal val="#ppt_y+.1"/>
                                          </p:val>
                                        </p:tav>
                                        <p:tav tm="100000">
                                          <p:val>
                                            <p:strVal val="#ppt_y"/>
                                          </p:val>
                                        </p:tav>
                                      </p:tavLst>
                                    </p:anim>
                                  </p:childTnLst>
                                </p:cTn>
                              </p:par>
                              <p:par>
                                <p:cTn id="34" presetID="42" presetClass="entr" presetSubtype="0" fill="hold" nodeType="withEffect">
                                  <p:stCondLst>
                                    <p:cond delay="0"/>
                                  </p:stCondLst>
                                  <p:childTnLst>
                                    <p:set>
                                      <p:cBhvr>
                                        <p:cTn id="35" dur="1" fill="hold">
                                          <p:stCondLst>
                                            <p:cond delay="0"/>
                                          </p:stCondLst>
                                        </p:cTn>
                                        <p:tgtEl>
                                          <p:spTgt spid="3">
                                            <p:txEl>
                                              <p:pRg st="9" end="9"/>
                                            </p:txEl>
                                          </p:spTgt>
                                        </p:tgtEl>
                                        <p:attrNameLst>
                                          <p:attrName>style.visibility</p:attrName>
                                        </p:attrNameLst>
                                      </p:cBhvr>
                                      <p:to>
                                        <p:strVal val="visible"/>
                                      </p:to>
                                    </p:set>
                                    <p:animEffect transition="in" filter="fade">
                                      <p:cBhvr>
                                        <p:cTn id="36" dur="1000"/>
                                        <p:tgtEl>
                                          <p:spTgt spid="3">
                                            <p:txEl>
                                              <p:pRg st="9" end="9"/>
                                            </p:txEl>
                                          </p:spTgt>
                                        </p:tgtEl>
                                      </p:cBhvr>
                                    </p:animEffect>
                                    <p:anim calcmode="lin" valueType="num">
                                      <p:cBhvr>
                                        <p:cTn id="37" dur="1000" fill="hold"/>
                                        <p:tgtEl>
                                          <p:spTgt spid="3">
                                            <p:txEl>
                                              <p:pRg st="9" end="9"/>
                                            </p:txEl>
                                          </p:spTgt>
                                        </p:tgtEl>
                                        <p:attrNameLst>
                                          <p:attrName>ppt_x</p:attrName>
                                        </p:attrNameLst>
                                      </p:cBhvr>
                                      <p:tavLst>
                                        <p:tav tm="0">
                                          <p:val>
                                            <p:strVal val="#ppt_x"/>
                                          </p:val>
                                        </p:tav>
                                        <p:tav tm="100000">
                                          <p:val>
                                            <p:strVal val="#ppt_x"/>
                                          </p:val>
                                        </p:tav>
                                      </p:tavLst>
                                    </p:anim>
                                    <p:anim calcmode="lin" valueType="num">
                                      <p:cBhvr>
                                        <p:cTn id="38" dur="1000" fill="hold"/>
                                        <p:tgtEl>
                                          <p:spTgt spid="3">
                                            <p:txEl>
                                              <p:pRg st="9" end="9"/>
                                            </p:txEl>
                                          </p:spTgt>
                                        </p:tgtEl>
                                        <p:attrNameLst>
                                          <p:attrName>ppt_y</p:attrName>
                                        </p:attrNameLst>
                                      </p:cBhvr>
                                      <p:tavLst>
                                        <p:tav tm="0">
                                          <p:val>
                                            <p:strVal val="#ppt_y+.1"/>
                                          </p:val>
                                        </p:tav>
                                        <p:tav tm="100000">
                                          <p:val>
                                            <p:strVal val="#ppt_y"/>
                                          </p:val>
                                        </p:tav>
                                      </p:tavLst>
                                    </p:anim>
                                  </p:childTnLst>
                                </p:cTn>
                              </p:par>
                              <p:par>
                                <p:cTn id="39" presetID="42" presetClass="entr" presetSubtype="0" fill="hold" nodeType="withEffect">
                                  <p:stCondLst>
                                    <p:cond delay="0"/>
                                  </p:stCondLst>
                                  <p:childTnLst>
                                    <p:set>
                                      <p:cBhvr>
                                        <p:cTn id="40" dur="1" fill="hold">
                                          <p:stCondLst>
                                            <p:cond delay="0"/>
                                          </p:stCondLst>
                                        </p:cTn>
                                        <p:tgtEl>
                                          <p:spTgt spid="3">
                                            <p:txEl>
                                              <p:pRg st="10" end="10"/>
                                            </p:txEl>
                                          </p:spTgt>
                                        </p:tgtEl>
                                        <p:attrNameLst>
                                          <p:attrName>style.visibility</p:attrName>
                                        </p:attrNameLst>
                                      </p:cBhvr>
                                      <p:to>
                                        <p:strVal val="visible"/>
                                      </p:to>
                                    </p:set>
                                    <p:animEffect transition="in" filter="fade">
                                      <p:cBhvr>
                                        <p:cTn id="41" dur="1000"/>
                                        <p:tgtEl>
                                          <p:spTgt spid="3">
                                            <p:txEl>
                                              <p:pRg st="10" end="10"/>
                                            </p:txEl>
                                          </p:spTgt>
                                        </p:tgtEl>
                                      </p:cBhvr>
                                    </p:animEffect>
                                    <p:anim calcmode="lin" valueType="num">
                                      <p:cBhvr>
                                        <p:cTn id="42" dur="1000" fill="hold"/>
                                        <p:tgtEl>
                                          <p:spTgt spid="3">
                                            <p:txEl>
                                              <p:pRg st="10" end="10"/>
                                            </p:txEl>
                                          </p:spTgt>
                                        </p:tgtEl>
                                        <p:attrNameLst>
                                          <p:attrName>ppt_x</p:attrName>
                                        </p:attrNameLst>
                                      </p:cBhvr>
                                      <p:tavLst>
                                        <p:tav tm="0">
                                          <p:val>
                                            <p:strVal val="#ppt_x"/>
                                          </p:val>
                                        </p:tav>
                                        <p:tav tm="100000">
                                          <p:val>
                                            <p:strVal val="#ppt_x"/>
                                          </p:val>
                                        </p:tav>
                                      </p:tavLst>
                                    </p:anim>
                                    <p:anim calcmode="lin" valueType="num">
                                      <p:cBhvr>
                                        <p:cTn id="43" dur="1000" fill="hold"/>
                                        <p:tgtEl>
                                          <p:spTgt spid="3">
                                            <p:txEl>
                                              <p:pRg st="10" end="10"/>
                                            </p:txEl>
                                          </p:spTgt>
                                        </p:tgtEl>
                                        <p:attrNameLst>
                                          <p:attrName>ppt_y</p:attrName>
                                        </p:attrNameLst>
                                      </p:cBhvr>
                                      <p:tavLst>
                                        <p:tav tm="0">
                                          <p:val>
                                            <p:strVal val="#ppt_y+.1"/>
                                          </p:val>
                                        </p:tav>
                                        <p:tav tm="100000">
                                          <p:val>
                                            <p:strVal val="#ppt_y"/>
                                          </p:val>
                                        </p:tav>
                                      </p:tavLst>
                                    </p:anim>
                                  </p:childTnLst>
                                </p:cTn>
                              </p:par>
                              <p:par>
                                <p:cTn id="44" presetID="42" presetClass="entr" presetSubtype="0" fill="hold" nodeType="withEffect">
                                  <p:stCondLst>
                                    <p:cond delay="0"/>
                                  </p:stCondLst>
                                  <p:childTnLst>
                                    <p:set>
                                      <p:cBhvr>
                                        <p:cTn id="45" dur="1" fill="hold">
                                          <p:stCondLst>
                                            <p:cond delay="0"/>
                                          </p:stCondLst>
                                        </p:cTn>
                                        <p:tgtEl>
                                          <p:spTgt spid="3">
                                            <p:txEl>
                                              <p:pRg st="11" end="11"/>
                                            </p:txEl>
                                          </p:spTgt>
                                        </p:tgtEl>
                                        <p:attrNameLst>
                                          <p:attrName>style.visibility</p:attrName>
                                        </p:attrNameLst>
                                      </p:cBhvr>
                                      <p:to>
                                        <p:strVal val="visible"/>
                                      </p:to>
                                    </p:set>
                                    <p:animEffect transition="in" filter="fade">
                                      <p:cBhvr>
                                        <p:cTn id="46" dur="1000"/>
                                        <p:tgtEl>
                                          <p:spTgt spid="3">
                                            <p:txEl>
                                              <p:pRg st="11" end="11"/>
                                            </p:txEl>
                                          </p:spTgt>
                                        </p:tgtEl>
                                      </p:cBhvr>
                                    </p:animEffect>
                                    <p:anim calcmode="lin" valueType="num">
                                      <p:cBhvr>
                                        <p:cTn id="47" dur="1000" fill="hold"/>
                                        <p:tgtEl>
                                          <p:spTgt spid="3">
                                            <p:txEl>
                                              <p:pRg st="11" end="11"/>
                                            </p:txEl>
                                          </p:spTgt>
                                        </p:tgtEl>
                                        <p:attrNameLst>
                                          <p:attrName>ppt_x</p:attrName>
                                        </p:attrNameLst>
                                      </p:cBhvr>
                                      <p:tavLst>
                                        <p:tav tm="0">
                                          <p:val>
                                            <p:strVal val="#ppt_x"/>
                                          </p:val>
                                        </p:tav>
                                        <p:tav tm="100000">
                                          <p:val>
                                            <p:strVal val="#ppt_x"/>
                                          </p:val>
                                        </p:tav>
                                      </p:tavLst>
                                    </p:anim>
                                    <p:anim calcmode="lin" valueType="num">
                                      <p:cBhvr>
                                        <p:cTn id="48" dur="1000" fill="hold"/>
                                        <p:tgtEl>
                                          <p:spTgt spid="3">
                                            <p:txEl>
                                              <p:pRg st="11" end="1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r>
              <a:rPr lang="en-GB" altLang="nl-NL" sz="3200" dirty="0"/>
              <a:t>Symmetric cryptographic systems (1)</a:t>
            </a:r>
          </a:p>
        </p:txBody>
      </p:sp>
      <p:sp>
        <p:nvSpPr>
          <p:cNvPr id="26627" name="Rectangle 3"/>
          <p:cNvSpPr>
            <a:spLocks noGrp="1" noChangeArrowheads="1"/>
          </p:cNvSpPr>
          <p:nvPr>
            <p:ph idx="1"/>
          </p:nvPr>
        </p:nvSpPr>
        <p:spPr>
          <a:xfrm>
            <a:off x="200375" y="3068960"/>
            <a:ext cx="8610600" cy="5145088"/>
          </a:xfrm>
        </p:spPr>
        <p:txBody>
          <a:bodyPr>
            <a:normAutofit/>
          </a:bodyPr>
          <a:lstStyle/>
          <a:p>
            <a:pPr marL="457182" indent="-457182">
              <a:lnSpc>
                <a:spcPct val="80000"/>
              </a:lnSpc>
              <a:spcBef>
                <a:spcPct val="50000"/>
              </a:spcBef>
            </a:pPr>
            <a:r>
              <a:rPr lang="en-GB" altLang="nl-NL" b="1" dirty="0"/>
              <a:t>DES</a:t>
            </a:r>
            <a:r>
              <a:rPr lang="en-GB" altLang="nl-NL" dirty="0"/>
              <a:t>  (Digital Encryption Standard) </a:t>
            </a:r>
            <a:r>
              <a:rPr lang="en-GB" altLang="nl-NL" dirty="0">
                <a:sym typeface="Wingdings" panose="05000000000000000000" pitchFamily="2" charset="2"/>
              </a:rPr>
              <a:t> triple DES</a:t>
            </a:r>
            <a:endParaRPr lang="en-GB" altLang="nl-NL" dirty="0"/>
          </a:p>
          <a:p>
            <a:pPr marL="838166" lvl="1" indent="-380984">
              <a:lnSpc>
                <a:spcPct val="80000"/>
              </a:lnSpc>
              <a:spcBef>
                <a:spcPct val="50000"/>
              </a:spcBef>
            </a:pPr>
            <a:r>
              <a:rPr lang="en-GB" altLang="nl-NL" sz="2000" dirty="0"/>
              <a:t>Blocks of 64 </a:t>
            </a:r>
            <a:r>
              <a:rPr lang="en-GB" altLang="nl-NL" sz="2000" dirty="0" err="1"/>
              <a:t>bits,Key</a:t>
            </a:r>
            <a:r>
              <a:rPr lang="en-GB" altLang="nl-NL" sz="2000" dirty="0"/>
              <a:t> of 64 bits  (</a:t>
            </a:r>
            <a:r>
              <a:rPr lang="en-GB" altLang="nl-NL" sz="2000" dirty="0" err="1"/>
              <a:t>effectief</a:t>
            </a:r>
            <a:r>
              <a:rPr lang="en-GB" altLang="nl-NL" sz="2000" dirty="0"/>
              <a:t> 56 bits)</a:t>
            </a:r>
          </a:p>
          <a:p>
            <a:pPr marL="838166" lvl="1" indent="-380984">
              <a:lnSpc>
                <a:spcPct val="80000"/>
              </a:lnSpc>
              <a:spcBef>
                <a:spcPct val="50000"/>
              </a:spcBef>
            </a:pPr>
            <a:r>
              <a:rPr lang="en-GB" altLang="nl-NL" sz="2000" b="1" u="sng" dirty="0"/>
              <a:t>Weak</a:t>
            </a:r>
            <a:r>
              <a:rPr lang="en-GB" altLang="nl-NL" sz="2000" dirty="0"/>
              <a:t>, not accepted anymore, Triple DES  (3DES) is still in use </a:t>
            </a:r>
          </a:p>
          <a:p>
            <a:pPr marL="457182" indent="-457182">
              <a:lnSpc>
                <a:spcPct val="80000"/>
              </a:lnSpc>
              <a:spcBef>
                <a:spcPct val="50000"/>
              </a:spcBef>
            </a:pPr>
            <a:r>
              <a:rPr lang="en-GB" altLang="nl-NL" b="1" dirty="0"/>
              <a:t>AES</a:t>
            </a:r>
            <a:r>
              <a:rPr lang="en-GB" altLang="nl-NL" dirty="0"/>
              <a:t>  (Advanced Encryption Standard)</a:t>
            </a:r>
          </a:p>
          <a:p>
            <a:pPr marL="838166" lvl="1" indent="-380984">
              <a:lnSpc>
                <a:spcPct val="80000"/>
              </a:lnSpc>
              <a:spcBef>
                <a:spcPct val="50000"/>
              </a:spcBef>
            </a:pPr>
            <a:r>
              <a:rPr lang="en-GB" altLang="nl-NL" sz="2000" dirty="0"/>
              <a:t>Blocks of 128, 192 or 256 bits (your choice)</a:t>
            </a:r>
          </a:p>
          <a:p>
            <a:pPr marL="838166" lvl="1" indent="-380984">
              <a:lnSpc>
                <a:spcPct val="80000"/>
              </a:lnSpc>
              <a:spcBef>
                <a:spcPct val="50000"/>
              </a:spcBef>
            </a:pPr>
            <a:r>
              <a:rPr lang="en-GB" altLang="nl-NL" sz="2000" dirty="0"/>
              <a:t>Keys of 128, 192 of 256 bits (your choice)</a:t>
            </a:r>
          </a:p>
          <a:p>
            <a:pPr marL="838166" lvl="1" indent="-380984">
              <a:lnSpc>
                <a:spcPct val="80000"/>
              </a:lnSpc>
              <a:spcBef>
                <a:spcPct val="50000"/>
              </a:spcBef>
            </a:pPr>
            <a:r>
              <a:rPr lang="en-GB" altLang="nl-NL" sz="2000" dirty="0"/>
              <a:t>USA standard </a:t>
            </a:r>
            <a:r>
              <a:rPr lang="en-GB" altLang="nl-NL" sz="2000" u="sng" dirty="0"/>
              <a:t>since 2001</a:t>
            </a:r>
            <a:r>
              <a:rPr lang="en-GB" altLang="nl-NL" sz="2000" dirty="0"/>
              <a:t>, successor of DES algorithm</a:t>
            </a:r>
          </a:p>
          <a:p>
            <a:pPr marL="160002" indent="0">
              <a:lnSpc>
                <a:spcPct val="80000"/>
              </a:lnSpc>
              <a:spcBef>
                <a:spcPct val="50000"/>
              </a:spcBef>
              <a:buNone/>
            </a:pPr>
            <a:endParaRPr lang="en-GB" altLang="nl-NL" sz="2400" dirty="0"/>
          </a:p>
        </p:txBody>
      </p:sp>
      <p:pic>
        <p:nvPicPr>
          <p:cNvPr id="2" name="Afbeelding 1"/>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275459" y="1042988"/>
            <a:ext cx="8460432" cy="1919782"/>
          </a:xfrm>
          <a:prstGeom prst="rect">
            <a:avLst/>
          </a:prstGeom>
        </p:spPr>
      </p:pic>
    </p:spTree>
    <p:extLst>
      <p:ext uri="{BB962C8B-B14F-4D97-AF65-F5344CB8AC3E}">
        <p14:creationId xmlns:p14="http://schemas.microsoft.com/office/powerpoint/2010/main" val="1270600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6627">
                                            <p:txEl>
                                              <p:pRg st="0" end="0"/>
                                            </p:txEl>
                                          </p:spTgt>
                                        </p:tgtEl>
                                        <p:attrNameLst>
                                          <p:attrName>style.visibility</p:attrName>
                                        </p:attrNameLst>
                                      </p:cBhvr>
                                      <p:to>
                                        <p:strVal val="visible"/>
                                      </p:to>
                                    </p:set>
                                    <p:animEffect transition="in" filter="fade">
                                      <p:cBhvr>
                                        <p:cTn id="7" dur="1000"/>
                                        <p:tgtEl>
                                          <p:spTgt spid="26627">
                                            <p:txEl>
                                              <p:pRg st="0" end="0"/>
                                            </p:txEl>
                                          </p:spTgt>
                                        </p:tgtEl>
                                      </p:cBhvr>
                                    </p:animEffect>
                                    <p:anim calcmode="lin" valueType="num">
                                      <p:cBhvr>
                                        <p:cTn id="8" dur="1000" fill="hold"/>
                                        <p:tgtEl>
                                          <p:spTgt spid="26627">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6627">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6627">
                                            <p:txEl>
                                              <p:pRg st="1" end="1"/>
                                            </p:txEl>
                                          </p:spTgt>
                                        </p:tgtEl>
                                        <p:attrNameLst>
                                          <p:attrName>style.visibility</p:attrName>
                                        </p:attrNameLst>
                                      </p:cBhvr>
                                      <p:to>
                                        <p:strVal val="visible"/>
                                      </p:to>
                                    </p:set>
                                    <p:animEffect transition="in" filter="fade">
                                      <p:cBhvr>
                                        <p:cTn id="12" dur="1000"/>
                                        <p:tgtEl>
                                          <p:spTgt spid="26627">
                                            <p:txEl>
                                              <p:pRg st="1" end="1"/>
                                            </p:txEl>
                                          </p:spTgt>
                                        </p:tgtEl>
                                      </p:cBhvr>
                                    </p:animEffect>
                                    <p:anim calcmode="lin" valueType="num">
                                      <p:cBhvr>
                                        <p:cTn id="13" dur="1000" fill="hold"/>
                                        <p:tgtEl>
                                          <p:spTgt spid="26627">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26627">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26627">
                                            <p:txEl>
                                              <p:pRg st="2" end="2"/>
                                            </p:txEl>
                                          </p:spTgt>
                                        </p:tgtEl>
                                        <p:attrNameLst>
                                          <p:attrName>style.visibility</p:attrName>
                                        </p:attrNameLst>
                                      </p:cBhvr>
                                      <p:to>
                                        <p:strVal val="visible"/>
                                      </p:to>
                                    </p:set>
                                    <p:animEffect transition="in" filter="fade">
                                      <p:cBhvr>
                                        <p:cTn id="17" dur="1000"/>
                                        <p:tgtEl>
                                          <p:spTgt spid="26627">
                                            <p:txEl>
                                              <p:pRg st="2" end="2"/>
                                            </p:txEl>
                                          </p:spTgt>
                                        </p:tgtEl>
                                      </p:cBhvr>
                                    </p:animEffect>
                                    <p:anim calcmode="lin" valueType="num">
                                      <p:cBhvr>
                                        <p:cTn id="18" dur="1000" fill="hold"/>
                                        <p:tgtEl>
                                          <p:spTgt spid="26627">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26627">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26627">
                                            <p:txEl>
                                              <p:pRg st="3" end="3"/>
                                            </p:txEl>
                                          </p:spTgt>
                                        </p:tgtEl>
                                        <p:attrNameLst>
                                          <p:attrName>style.visibility</p:attrName>
                                        </p:attrNameLst>
                                      </p:cBhvr>
                                      <p:to>
                                        <p:strVal val="visible"/>
                                      </p:to>
                                    </p:set>
                                    <p:animEffect transition="in" filter="fade">
                                      <p:cBhvr>
                                        <p:cTn id="24" dur="1000"/>
                                        <p:tgtEl>
                                          <p:spTgt spid="26627">
                                            <p:txEl>
                                              <p:pRg st="3" end="3"/>
                                            </p:txEl>
                                          </p:spTgt>
                                        </p:tgtEl>
                                      </p:cBhvr>
                                    </p:animEffect>
                                    <p:anim calcmode="lin" valueType="num">
                                      <p:cBhvr>
                                        <p:cTn id="25" dur="1000" fill="hold"/>
                                        <p:tgtEl>
                                          <p:spTgt spid="26627">
                                            <p:txEl>
                                              <p:pRg st="3" end="3"/>
                                            </p:txEl>
                                          </p:spTgt>
                                        </p:tgtEl>
                                        <p:attrNameLst>
                                          <p:attrName>ppt_x</p:attrName>
                                        </p:attrNameLst>
                                      </p:cBhvr>
                                      <p:tavLst>
                                        <p:tav tm="0">
                                          <p:val>
                                            <p:strVal val="#ppt_x"/>
                                          </p:val>
                                        </p:tav>
                                        <p:tav tm="100000">
                                          <p:val>
                                            <p:strVal val="#ppt_x"/>
                                          </p:val>
                                        </p:tav>
                                      </p:tavLst>
                                    </p:anim>
                                    <p:anim calcmode="lin" valueType="num">
                                      <p:cBhvr>
                                        <p:cTn id="26" dur="1000" fill="hold"/>
                                        <p:tgtEl>
                                          <p:spTgt spid="26627">
                                            <p:txEl>
                                              <p:pRg st="3" end="3"/>
                                            </p:txEl>
                                          </p:spTgt>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26627">
                                            <p:txEl>
                                              <p:pRg st="4" end="4"/>
                                            </p:txEl>
                                          </p:spTgt>
                                        </p:tgtEl>
                                        <p:attrNameLst>
                                          <p:attrName>style.visibility</p:attrName>
                                        </p:attrNameLst>
                                      </p:cBhvr>
                                      <p:to>
                                        <p:strVal val="visible"/>
                                      </p:to>
                                    </p:set>
                                    <p:animEffect transition="in" filter="fade">
                                      <p:cBhvr>
                                        <p:cTn id="29" dur="1000"/>
                                        <p:tgtEl>
                                          <p:spTgt spid="26627">
                                            <p:txEl>
                                              <p:pRg st="4" end="4"/>
                                            </p:txEl>
                                          </p:spTgt>
                                        </p:tgtEl>
                                      </p:cBhvr>
                                    </p:animEffect>
                                    <p:anim calcmode="lin" valueType="num">
                                      <p:cBhvr>
                                        <p:cTn id="30" dur="1000" fill="hold"/>
                                        <p:tgtEl>
                                          <p:spTgt spid="26627">
                                            <p:txEl>
                                              <p:pRg st="4" end="4"/>
                                            </p:txEl>
                                          </p:spTgt>
                                        </p:tgtEl>
                                        <p:attrNameLst>
                                          <p:attrName>ppt_x</p:attrName>
                                        </p:attrNameLst>
                                      </p:cBhvr>
                                      <p:tavLst>
                                        <p:tav tm="0">
                                          <p:val>
                                            <p:strVal val="#ppt_x"/>
                                          </p:val>
                                        </p:tav>
                                        <p:tav tm="100000">
                                          <p:val>
                                            <p:strVal val="#ppt_x"/>
                                          </p:val>
                                        </p:tav>
                                      </p:tavLst>
                                    </p:anim>
                                    <p:anim calcmode="lin" valueType="num">
                                      <p:cBhvr>
                                        <p:cTn id="31" dur="1000" fill="hold"/>
                                        <p:tgtEl>
                                          <p:spTgt spid="26627">
                                            <p:txEl>
                                              <p:pRg st="4" end="4"/>
                                            </p:txEl>
                                          </p:spTgt>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26627">
                                            <p:txEl>
                                              <p:pRg st="5" end="5"/>
                                            </p:txEl>
                                          </p:spTgt>
                                        </p:tgtEl>
                                        <p:attrNameLst>
                                          <p:attrName>style.visibility</p:attrName>
                                        </p:attrNameLst>
                                      </p:cBhvr>
                                      <p:to>
                                        <p:strVal val="visible"/>
                                      </p:to>
                                    </p:set>
                                    <p:animEffect transition="in" filter="fade">
                                      <p:cBhvr>
                                        <p:cTn id="34" dur="1000"/>
                                        <p:tgtEl>
                                          <p:spTgt spid="26627">
                                            <p:txEl>
                                              <p:pRg st="5" end="5"/>
                                            </p:txEl>
                                          </p:spTgt>
                                        </p:tgtEl>
                                      </p:cBhvr>
                                    </p:animEffect>
                                    <p:anim calcmode="lin" valueType="num">
                                      <p:cBhvr>
                                        <p:cTn id="35" dur="1000" fill="hold"/>
                                        <p:tgtEl>
                                          <p:spTgt spid="26627">
                                            <p:txEl>
                                              <p:pRg st="5" end="5"/>
                                            </p:txEl>
                                          </p:spTgt>
                                        </p:tgtEl>
                                        <p:attrNameLst>
                                          <p:attrName>ppt_x</p:attrName>
                                        </p:attrNameLst>
                                      </p:cBhvr>
                                      <p:tavLst>
                                        <p:tav tm="0">
                                          <p:val>
                                            <p:strVal val="#ppt_x"/>
                                          </p:val>
                                        </p:tav>
                                        <p:tav tm="100000">
                                          <p:val>
                                            <p:strVal val="#ppt_x"/>
                                          </p:val>
                                        </p:tav>
                                      </p:tavLst>
                                    </p:anim>
                                    <p:anim calcmode="lin" valueType="num">
                                      <p:cBhvr>
                                        <p:cTn id="36" dur="1000" fill="hold"/>
                                        <p:tgtEl>
                                          <p:spTgt spid="26627">
                                            <p:txEl>
                                              <p:pRg st="5" end="5"/>
                                            </p:txEl>
                                          </p:spTgt>
                                        </p:tgtEl>
                                        <p:attrNameLst>
                                          <p:attrName>ppt_y</p:attrName>
                                        </p:attrNameLst>
                                      </p:cBhvr>
                                      <p:tavLst>
                                        <p:tav tm="0">
                                          <p:val>
                                            <p:strVal val="#ppt_y+.1"/>
                                          </p:val>
                                        </p:tav>
                                        <p:tav tm="100000">
                                          <p:val>
                                            <p:strVal val="#ppt_y"/>
                                          </p:val>
                                        </p:tav>
                                      </p:tavLst>
                                    </p:anim>
                                  </p:childTnLst>
                                </p:cTn>
                              </p:par>
                              <p:par>
                                <p:cTn id="37" presetID="42" presetClass="entr" presetSubtype="0" fill="hold" nodeType="withEffect">
                                  <p:stCondLst>
                                    <p:cond delay="0"/>
                                  </p:stCondLst>
                                  <p:childTnLst>
                                    <p:set>
                                      <p:cBhvr>
                                        <p:cTn id="38" dur="1" fill="hold">
                                          <p:stCondLst>
                                            <p:cond delay="0"/>
                                          </p:stCondLst>
                                        </p:cTn>
                                        <p:tgtEl>
                                          <p:spTgt spid="26627">
                                            <p:txEl>
                                              <p:pRg st="6" end="6"/>
                                            </p:txEl>
                                          </p:spTgt>
                                        </p:tgtEl>
                                        <p:attrNameLst>
                                          <p:attrName>style.visibility</p:attrName>
                                        </p:attrNameLst>
                                      </p:cBhvr>
                                      <p:to>
                                        <p:strVal val="visible"/>
                                      </p:to>
                                    </p:set>
                                    <p:animEffect transition="in" filter="fade">
                                      <p:cBhvr>
                                        <p:cTn id="39" dur="1000"/>
                                        <p:tgtEl>
                                          <p:spTgt spid="26627">
                                            <p:txEl>
                                              <p:pRg st="6" end="6"/>
                                            </p:txEl>
                                          </p:spTgt>
                                        </p:tgtEl>
                                      </p:cBhvr>
                                    </p:animEffect>
                                    <p:anim calcmode="lin" valueType="num">
                                      <p:cBhvr>
                                        <p:cTn id="40" dur="1000" fill="hold"/>
                                        <p:tgtEl>
                                          <p:spTgt spid="26627">
                                            <p:txEl>
                                              <p:pRg st="6" end="6"/>
                                            </p:txEl>
                                          </p:spTgt>
                                        </p:tgtEl>
                                        <p:attrNameLst>
                                          <p:attrName>ppt_x</p:attrName>
                                        </p:attrNameLst>
                                      </p:cBhvr>
                                      <p:tavLst>
                                        <p:tav tm="0">
                                          <p:val>
                                            <p:strVal val="#ppt_x"/>
                                          </p:val>
                                        </p:tav>
                                        <p:tav tm="100000">
                                          <p:val>
                                            <p:strVal val="#ppt_x"/>
                                          </p:val>
                                        </p:tav>
                                      </p:tavLst>
                                    </p:anim>
                                    <p:anim calcmode="lin" valueType="num">
                                      <p:cBhvr>
                                        <p:cTn id="41" dur="1000" fill="hold"/>
                                        <p:tgtEl>
                                          <p:spTgt spid="26627">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Rectangle 3"/>
          <p:cNvSpPr>
            <a:spLocks noGrp="1" noChangeArrowheads="1"/>
          </p:cNvSpPr>
          <p:nvPr>
            <p:ph type="body" sz="half" idx="1"/>
          </p:nvPr>
        </p:nvSpPr>
        <p:spPr>
          <a:xfrm>
            <a:off x="683568" y="4410769"/>
            <a:ext cx="7993063" cy="2447231"/>
          </a:xfrm>
        </p:spPr>
        <p:txBody>
          <a:bodyPr>
            <a:normAutofit/>
          </a:bodyPr>
          <a:lstStyle/>
          <a:p>
            <a:pPr>
              <a:lnSpc>
                <a:spcPct val="90000"/>
              </a:lnSpc>
              <a:buFont typeface="Wingdings" panose="05000000000000000000" pitchFamily="2" charset="2"/>
              <a:buNone/>
            </a:pPr>
            <a:r>
              <a:rPr lang="nl-NL" altLang="nl-NL" dirty="0"/>
              <a:t>           C = E</a:t>
            </a:r>
            <a:r>
              <a:rPr lang="nl-NL" altLang="nl-NL" baseline="-25000" dirty="0"/>
              <a:t>K</a:t>
            </a:r>
            <a:r>
              <a:rPr lang="nl-NL" altLang="nl-NL" dirty="0"/>
              <a:t>(M)		        M = E</a:t>
            </a:r>
            <a:r>
              <a:rPr lang="nl-NL" altLang="nl-NL" baseline="-25000" dirty="0"/>
              <a:t>K</a:t>
            </a:r>
            <a:r>
              <a:rPr lang="nl-NL" altLang="nl-NL" dirty="0"/>
              <a:t>(C) </a:t>
            </a:r>
            <a:r>
              <a:rPr lang="nl-NL" altLang="nl-NL" dirty="0">
                <a:sym typeface="Wingdings" panose="05000000000000000000" pitchFamily="2" charset="2"/>
              </a:rPr>
              <a:t>   </a:t>
            </a:r>
            <a:r>
              <a:rPr lang="nl-NL" altLang="nl-NL" dirty="0"/>
              <a:t> M= E</a:t>
            </a:r>
            <a:r>
              <a:rPr lang="nl-NL" altLang="nl-NL" baseline="-25000" dirty="0"/>
              <a:t>K</a:t>
            </a:r>
            <a:r>
              <a:rPr lang="nl-NL" altLang="nl-NL" dirty="0"/>
              <a:t>(E</a:t>
            </a:r>
            <a:r>
              <a:rPr lang="nl-NL" altLang="nl-NL" baseline="-25000" dirty="0"/>
              <a:t>K</a:t>
            </a:r>
            <a:r>
              <a:rPr lang="nl-NL" altLang="nl-NL" dirty="0"/>
              <a:t>(M))</a:t>
            </a:r>
          </a:p>
          <a:p>
            <a:pPr>
              <a:lnSpc>
                <a:spcPct val="90000"/>
              </a:lnSpc>
            </a:pPr>
            <a:r>
              <a:rPr lang="en-GB" altLang="nl-NL" sz="1800" dirty="0"/>
              <a:t>E	encryption</a:t>
            </a:r>
          </a:p>
          <a:p>
            <a:pPr>
              <a:lnSpc>
                <a:spcPct val="90000"/>
              </a:lnSpc>
            </a:pPr>
            <a:r>
              <a:rPr lang="en-GB" altLang="nl-NL" sz="1800" dirty="0"/>
              <a:t>D	decryption</a:t>
            </a:r>
          </a:p>
          <a:p>
            <a:pPr>
              <a:lnSpc>
                <a:spcPct val="90000"/>
              </a:lnSpc>
            </a:pPr>
            <a:r>
              <a:rPr lang="en-GB" altLang="nl-NL" sz="1800" dirty="0"/>
              <a:t>P	plain text</a:t>
            </a:r>
          </a:p>
          <a:p>
            <a:pPr>
              <a:lnSpc>
                <a:spcPct val="90000"/>
              </a:lnSpc>
            </a:pPr>
            <a:r>
              <a:rPr lang="en-GB" altLang="nl-NL" sz="1800" dirty="0"/>
              <a:t>M	message</a:t>
            </a:r>
          </a:p>
          <a:p>
            <a:pPr>
              <a:lnSpc>
                <a:spcPct val="90000"/>
              </a:lnSpc>
            </a:pPr>
            <a:r>
              <a:rPr lang="en-GB" altLang="nl-NL" sz="1800" dirty="0"/>
              <a:t>C	ciphertext</a:t>
            </a:r>
          </a:p>
          <a:p>
            <a:pPr>
              <a:lnSpc>
                <a:spcPct val="90000"/>
              </a:lnSpc>
            </a:pPr>
            <a:r>
              <a:rPr lang="en-GB" altLang="nl-NL" sz="1800" dirty="0"/>
              <a:t>K	key</a:t>
            </a:r>
          </a:p>
        </p:txBody>
      </p:sp>
      <p:sp>
        <p:nvSpPr>
          <p:cNvPr id="24580" name="Rectangle 4"/>
          <p:cNvSpPr>
            <a:spLocks noChangeArrowheads="1"/>
          </p:cNvSpPr>
          <p:nvPr/>
        </p:nvSpPr>
        <p:spPr bwMode="auto">
          <a:xfrm>
            <a:off x="1347788" y="1995489"/>
            <a:ext cx="9144000" cy="309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eaLnBrk="0" hangingPunct="0">
              <a:defRPr kumimoji="1" sz="1400" b="1">
                <a:solidFill>
                  <a:schemeClr val="tx1"/>
                </a:solidFill>
                <a:latin typeface="Arial" panose="020B0604020202020204" pitchFamily="34" charset="0"/>
                <a:cs typeface="Arial" panose="020B0604020202020204" pitchFamily="34" charset="0"/>
              </a:defRPr>
            </a:lvl1pPr>
            <a:lvl2pPr marL="742950" indent="-285750" eaLnBrk="0" hangingPunct="0">
              <a:defRPr kumimoji="1" sz="1400" b="1">
                <a:solidFill>
                  <a:schemeClr val="tx1"/>
                </a:solidFill>
                <a:latin typeface="Arial" panose="020B0604020202020204" pitchFamily="34" charset="0"/>
                <a:cs typeface="Arial" panose="020B0604020202020204" pitchFamily="34" charset="0"/>
              </a:defRPr>
            </a:lvl2pPr>
            <a:lvl3pPr marL="1143000" indent="-228600" eaLnBrk="0" hangingPunct="0">
              <a:defRPr kumimoji="1" sz="1400" b="1">
                <a:solidFill>
                  <a:schemeClr val="tx1"/>
                </a:solidFill>
                <a:latin typeface="Arial" panose="020B0604020202020204" pitchFamily="34" charset="0"/>
                <a:cs typeface="Arial" panose="020B0604020202020204" pitchFamily="34" charset="0"/>
              </a:defRPr>
            </a:lvl3pPr>
            <a:lvl4pPr marL="1600200" indent="-228600" eaLnBrk="0" hangingPunct="0">
              <a:defRPr kumimoji="1" sz="1400" b="1">
                <a:solidFill>
                  <a:schemeClr val="tx1"/>
                </a:solidFill>
                <a:latin typeface="Arial" panose="020B0604020202020204" pitchFamily="34" charset="0"/>
                <a:cs typeface="Arial" panose="020B0604020202020204" pitchFamily="34" charset="0"/>
              </a:defRPr>
            </a:lvl4pPr>
            <a:lvl5pPr marL="2057400" indent="-228600" eaLnBrk="0" hangingPunct="0">
              <a:defRPr kumimoji="1" sz="1400"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9pPr>
          </a:lstStyle>
          <a:p>
            <a:pPr eaLnBrk="1" hangingPunct="1"/>
            <a:endParaRPr lang="nl-NL" altLang="nl-NL"/>
          </a:p>
        </p:txBody>
      </p:sp>
      <p:pic>
        <p:nvPicPr>
          <p:cNvPr id="6" name="Afbeelding 5"/>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341784" y="650410"/>
            <a:ext cx="8460432" cy="1919782"/>
          </a:xfrm>
          <a:prstGeom prst="rect">
            <a:avLst/>
          </a:prstGeom>
        </p:spPr>
      </p:pic>
      <p:sp>
        <p:nvSpPr>
          <p:cNvPr id="24578" name="Rectangle 2"/>
          <p:cNvSpPr>
            <a:spLocks noGrp="1" noChangeArrowheads="1"/>
          </p:cNvSpPr>
          <p:nvPr>
            <p:ph type="title"/>
          </p:nvPr>
        </p:nvSpPr>
        <p:spPr>
          <a:xfrm>
            <a:off x="404726" y="255890"/>
            <a:ext cx="7973392" cy="504826"/>
          </a:xfrm>
        </p:spPr>
        <p:txBody>
          <a:bodyPr/>
          <a:lstStyle/>
          <a:p>
            <a:r>
              <a:rPr lang="en-GB" altLang="nl-NL" sz="3200" dirty="0"/>
              <a:t>Abstraction</a:t>
            </a:r>
          </a:p>
        </p:txBody>
      </p:sp>
      <p:graphicFrame>
        <p:nvGraphicFramePr>
          <p:cNvPr id="24581" name="Object 2"/>
          <p:cNvGraphicFramePr>
            <a:graphicFrameLocks noGrp="1" noChangeAspect="1"/>
          </p:cNvGraphicFramePr>
          <p:nvPr>
            <p:ph sz="half" idx="2"/>
            <p:extLst>
              <p:ext uri="{D42A27DB-BD31-4B8C-83A1-F6EECF244321}">
                <p14:modId xmlns:p14="http://schemas.microsoft.com/office/powerpoint/2010/main" val="2236498499"/>
              </p:ext>
            </p:extLst>
          </p:nvPr>
        </p:nvGraphicFramePr>
        <p:xfrm>
          <a:off x="1907704" y="2348880"/>
          <a:ext cx="4967437" cy="1871666"/>
        </p:xfrm>
        <a:graphic>
          <a:graphicData uri="http://schemas.openxmlformats.org/presentationml/2006/ole">
            <mc:AlternateContent xmlns:mc="http://schemas.openxmlformats.org/markup-compatibility/2006">
              <mc:Choice xmlns:v="urn:schemas-microsoft-com:vml" Requires="v">
                <p:oleObj spid="_x0000_s2066" name="Visio" r:id="rId5" imgW="6797421" imgH="2561133" progId="Visio.Drawing.11">
                  <p:embed/>
                </p:oleObj>
              </mc:Choice>
              <mc:Fallback>
                <p:oleObj name="Visio" r:id="rId5" imgW="6797421" imgH="2561133" progId="Visio.Drawing.11">
                  <p:embed/>
                  <p:pic>
                    <p:nvPicPr>
                      <p:cNvPr id="24581" name="Object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07704" y="2348880"/>
                        <a:ext cx="4967437" cy="1871666"/>
                      </a:xfrm>
                      <a:prstGeom prst="rect">
                        <a:avLst/>
                      </a:prstGeom>
                      <a:solidFill>
                        <a:srgbClr val="DDDDDD"/>
                      </a:solidFill>
                      <a:ln>
                        <a:noFill/>
                      </a:ln>
                    </p:spPr>
                  </p:pic>
                </p:oleObj>
              </mc:Fallback>
            </mc:AlternateContent>
          </a:graphicData>
        </a:graphic>
      </p:graphicFrame>
    </p:spTree>
    <p:extLst>
      <p:ext uri="{BB962C8B-B14F-4D97-AF65-F5344CB8AC3E}">
        <p14:creationId xmlns:p14="http://schemas.microsoft.com/office/powerpoint/2010/main" val="5356277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Rectangle 9"/>
          <p:cNvSpPr>
            <a:spLocks noChangeArrowheads="1"/>
          </p:cNvSpPr>
          <p:nvPr/>
        </p:nvSpPr>
        <p:spPr bwMode="auto">
          <a:xfrm>
            <a:off x="285751" y="2919480"/>
            <a:ext cx="2575242" cy="30995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ctr">
            <a:spAutoFit/>
          </a:bodyPr>
          <a:lstStyle>
            <a:lvl1pPr eaLnBrk="0" hangingPunct="0">
              <a:defRPr kumimoji="1" sz="1400" b="1">
                <a:solidFill>
                  <a:schemeClr val="tx1"/>
                </a:solidFill>
                <a:latin typeface="Arial" panose="020B0604020202020204" pitchFamily="34" charset="0"/>
                <a:cs typeface="Arial" panose="020B0604020202020204" pitchFamily="34" charset="0"/>
              </a:defRPr>
            </a:lvl1pPr>
            <a:lvl2pPr marL="742950" indent="-285750" eaLnBrk="0" hangingPunct="0">
              <a:defRPr kumimoji="1" sz="1400" b="1">
                <a:solidFill>
                  <a:schemeClr val="tx1"/>
                </a:solidFill>
                <a:latin typeface="Arial" panose="020B0604020202020204" pitchFamily="34" charset="0"/>
                <a:cs typeface="Arial" panose="020B0604020202020204" pitchFamily="34" charset="0"/>
              </a:defRPr>
            </a:lvl2pPr>
            <a:lvl3pPr marL="1143000" indent="-228600" eaLnBrk="0" hangingPunct="0">
              <a:defRPr kumimoji="1" sz="1400" b="1">
                <a:solidFill>
                  <a:schemeClr val="tx1"/>
                </a:solidFill>
                <a:latin typeface="Arial" panose="020B0604020202020204" pitchFamily="34" charset="0"/>
                <a:cs typeface="Arial" panose="020B0604020202020204" pitchFamily="34" charset="0"/>
              </a:defRPr>
            </a:lvl3pPr>
            <a:lvl4pPr marL="1600200" indent="-228600" eaLnBrk="0" hangingPunct="0">
              <a:defRPr kumimoji="1" sz="1400" b="1">
                <a:solidFill>
                  <a:schemeClr val="tx1"/>
                </a:solidFill>
                <a:latin typeface="Arial" panose="020B0604020202020204" pitchFamily="34" charset="0"/>
                <a:cs typeface="Arial" panose="020B0604020202020204" pitchFamily="34" charset="0"/>
              </a:defRPr>
            </a:lvl4pPr>
            <a:lvl5pPr marL="2057400" indent="-228600" eaLnBrk="0" hangingPunct="0">
              <a:defRPr kumimoji="1" sz="1400"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9pPr>
          </a:lstStyle>
          <a:p>
            <a:pPr eaLnBrk="1" hangingPunct="1"/>
            <a:endParaRPr lang="nl-NL" altLang="nl-NL"/>
          </a:p>
        </p:txBody>
      </p:sp>
      <p:sp>
        <p:nvSpPr>
          <p:cNvPr id="25604" name="Rectangle 2"/>
          <p:cNvSpPr>
            <a:spLocks noGrp="1" noChangeArrowheads="1"/>
          </p:cNvSpPr>
          <p:nvPr>
            <p:ph type="title"/>
          </p:nvPr>
        </p:nvSpPr>
        <p:spPr>
          <a:xfrm>
            <a:off x="539552" y="377588"/>
            <a:ext cx="7973964" cy="504826"/>
          </a:xfrm>
        </p:spPr>
        <p:txBody>
          <a:bodyPr/>
          <a:lstStyle/>
          <a:p>
            <a:r>
              <a:rPr lang="en-GB" altLang="nl-NL" sz="3200" dirty="0"/>
              <a:t>Generic model</a:t>
            </a:r>
          </a:p>
        </p:txBody>
      </p:sp>
      <p:sp>
        <p:nvSpPr>
          <p:cNvPr id="25605" name="Rectangle 3"/>
          <p:cNvSpPr>
            <a:spLocks noGrp="1" noChangeArrowheads="1"/>
          </p:cNvSpPr>
          <p:nvPr>
            <p:ph type="body" sz="half" idx="1"/>
          </p:nvPr>
        </p:nvSpPr>
        <p:spPr>
          <a:xfrm>
            <a:off x="252772" y="1123135"/>
            <a:ext cx="2957785" cy="1513777"/>
          </a:xfrm>
        </p:spPr>
        <p:txBody>
          <a:bodyPr/>
          <a:lstStyle/>
          <a:p>
            <a:pPr>
              <a:spcBef>
                <a:spcPts val="500"/>
              </a:spcBef>
            </a:pPr>
            <a:r>
              <a:rPr lang="en-GB" altLang="nl-NL" sz="1920" dirty="0"/>
              <a:t>Algorithm is </a:t>
            </a:r>
            <a:r>
              <a:rPr lang="en-GB" altLang="nl-NL" sz="1920" b="1" u="sng" dirty="0"/>
              <a:t>public</a:t>
            </a:r>
            <a:r>
              <a:rPr lang="en-GB" altLang="nl-NL" sz="1920" dirty="0"/>
              <a:t> available</a:t>
            </a:r>
          </a:p>
          <a:p>
            <a:pPr lvl="1">
              <a:spcBef>
                <a:spcPts val="500"/>
              </a:spcBef>
            </a:pPr>
            <a:r>
              <a:rPr lang="en-GB" altLang="nl-NL" sz="1520" dirty="0"/>
              <a:t>Built-in software</a:t>
            </a:r>
          </a:p>
          <a:p>
            <a:pPr lvl="1">
              <a:spcBef>
                <a:spcPts val="500"/>
              </a:spcBef>
            </a:pPr>
            <a:r>
              <a:rPr lang="en-GB" altLang="nl-NL" sz="1520" dirty="0"/>
              <a:t>Built-in chip</a:t>
            </a:r>
          </a:p>
        </p:txBody>
      </p:sp>
      <p:graphicFrame>
        <p:nvGraphicFramePr>
          <p:cNvPr id="181255" name="Object 2"/>
          <p:cNvGraphicFramePr>
            <a:graphicFrameLocks noGrp="1" noChangeAspect="1"/>
          </p:cNvGraphicFramePr>
          <p:nvPr>
            <p:ph sz="half" idx="2"/>
            <p:extLst>
              <p:ext uri="{D42A27DB-BD31-4B8C-83A1-F6EECF244321}">
                <p14:modId xmlns:p14="http://schemas.microsoft.com/office/powerpoint/2010/main" val="456789172"/>
              </p:ext>
            </p:extLst>
          </p:nvPr>
        </p:nvGraphicFramePr>
        <p:xfrm>
          <a:off x="1551208" y="2389780"/>
          <a:ext cx="6016625" cy="2349500"/>
        </p:xfrm>
        <a:graphic>
          <a:graphicData uri="http://schemas.openxmlformats.org/presentationml/2006/ole">
            <mc:AlternateContent xmlns:mc="http://schemas.openxmlformats.org/markup-compatibility/2006">
              <mc:Choice xmlns:v="urn:schemas-microsoft-com:vml" Requires="v">
                <p:oleObj spid="_x0000_s3089" r:id="rId4" imgW="7679055" imgH="2999232" progId="Visio.Drawing.11">
                  <p:embed/>
                </p:oleObj>
              </mc:Choice>
              <mc:Fallback>
                <p:oleObj r:id="rId4" imgW="7679055" imgH="2999232" progId="Visio.Drawing.11">
                  <p:embed/>
                  <p:pic>
                    <p:nvPicPr>
                      <p:cNvPr id="181255"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1208" y="2389780"/>
                        <a:ext cx="6016625" cy="2349500"/>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5606" name="Rectangle 4"/>
          <p:cNvSpPr>
            <a:spLocks noChangeArrowheads="1"/>
          </p:cNvSpPr>
          <p:nvPr/>
        </p:nvSpPr>
        <p:spPr bwMode="auto">
          <a:xfrm>
            <a:off x="1347788" y="1995489"/>
            <a:ext cx="9144000" cy="309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eaLnBrk="0" hangingPunct="0">
              <a:defRPr kumimoji="1" sz="1400" b="1">
                <a:solidFill>
                  <a:schemeClr val="tx1"/>
                </a:solidFill>
                <a:latin typeface="Arial" panose="020B0604020202020204" pitchFamily="34" charset="0"/>
                <a:cs typeface="Arial" panose="020B0604020202020204" pitchFamily="34" charset="0"/>
              </a:defRPr>
            </a:lvl1pPr>
            <a:lvl2pPr marL="742950" indent="-285750" eaLnBrk="0" hangingPunct="0">
              <a:defRPr kumimoji="1" sz="1400" b="1">
                <a:solidFill>
                  <a:schemeClr val="tx1"/>
                </a:solidFill>
                <a:latin typeface="Arial" panose="020B0604020202020204" pitchFamily="34" charset="0"/>
                <a:cs typeface="Arial" panose="020B0604020202020204" pitchFamily="34" charset="0"/>
              </a:defRPr>
            </a:lvl2pPr>
            <a:lvl3pPr marL="1143000" indent="-228600" eaLnBrk="0" hangingPunct="0">
              <a:defRPr kumimoji="1" sz="1400" b="1">
                <a:solidFill>
                  <a:schemeClr val="tx1"/>
                </a:solidFill>
                <a:latin typeface="Arial" panose="020B0604020202020204" pitchFamily="34" charset="0"/>
                <a:cs typeface="Arial" panose="020B0604020202020204" pitchFamily="34" charset="0"/>
              </a:defRPr>
            </a:lvl3pPr>
            <a:lvl4pPr marL="1600200" indent="-228600" eaLnBrk="0" hangingPunct="0">
              <a:defRPr kumimoji="1" sz="1400" b="1">
                <a:solidFill>
                  <a:schemeClr val="tx1"/>
                </a:solidFill>
                <a:latin typeface="Arial" panose="020B0604020202020204" pitchFamily="34" charset="0"/>
                <a:cs typeface="Arial" panose="020B0604020202020204" pitchFamily="34" charset="0"/>
              </a:defRPr>
            </a:lvl4pPr>
            <a:lvl5pPr marL="2057400" indent="-228600" eaLnBrk="0" hangingPunct="0">
              <a:defRPr kumimoji="1" sz="1400"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9pPr>
          </a:lstStyle>
          <a:p>
            <a:pPr eaLnBrk="1" hangingPunct="1"/>
            <a:endParaRPr lang="nl-NL" altLang="nl-NL"/>
          </a:p>
        </p:txBody>
      </p:sp>
      <p:pic>
        <p:nvPicPr>
          <p:cNvPr id="3086" name="Picture 14" descr="https://media.licdn.com/mpr/mpr/shrinknp_800_800/AAEAAQAAAAAAAAOUAAAAJDQzNjZjODJiLWNhNmItNDAzNy04NWFhLTEzMWI4NTk2NmFiZg.png"/>
          <p:cNvPicPr>
            <a:picLocks noChangeAspect="1" noChangeArrowheads="1"/>
          </p:cNvPicPr>
          <p:nvPr/>
        </p:nvPicPr>
        <p:blipFill>
          <a:blip r:embed="rId6" cstate="email">
            <a:extLst>
              <a:ext uri="{28A0092B-C50C-407E-A947-70E740481C1C}">
                <a14:useLocalDpi xmlns:a14="http://schemas.microsoft.com/office/drawing/2010/main" val="0"/>
              </a:ext>
            </a:extLst>
          </a:blip>
          <a:srcRect/>
          <a:stretch>
            <a:fillRect/>
          </a:stretch>
        </p:blipFill>
        <p:spPr bwMode="auto">
          <a:xfrm>
            <a:off x="3923928" y="289265"/>
            <a:ext cx="4801878" cy="1841925"/>
          </a:xfrm>
          <a:prstGeom prst="rect">
            <a:avLst/>
          </a:prstGeom>
          <a:noFill/>
          <a:extLst>
            <a:ext uri="{909E8E84-426E-40DD-AFC4-6F175D3DCCD1}">
              <a14:hiddenFill xmlns:a14="http://schemas.microsoft.com/office/drawing/2010/main">
                <a:solidFill>
                  <a:srgbClr val="FFFFFF"/>
                </a:solidFill>
              </a14:hiddenFill>
            </a:ext>
          </a:extLst>
        </p:spPr>
      </p:pic>
      <p:sp>
        <p:nvSpPr>
          <p:cNvPr id="12" name="Pijl-omlaag 11"/>
          <p:cNvSpPr/>
          <p:nvPr/>
        </p:nvSpPr>
        <p:spPr>
          <a:xfrm>
            <a:off x="4860032" y="1628800"/>
            <a:ext cx="792088" cy="729461"/>
          </a:xfrm>
          <a:prstGeom prst="downArrow">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9" name="Pijl-omlaag 8"/>
          <p:cNvSpPr/>
          <p:nvPr/>
        </p:nvSpPr>
        <p:spPr>
          <a:xfrm rot="10800000">
            <a:off x="6825318" y="1649086"/>
            <a:ext cx="792088" cy="729461"/>
          </a:xfrm>
          <a:prstGeom prst="downArrow">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0" name="Rectangle 3"/>
          <p:cNvSpPr txBox="1">
            <a:spLocks noChangeArrowheads="1"/>
          </p:cNvSpPr>
          <p:nvPr/>
        </p:nvSpPr>
        <p:spPr bwMode="auto">
          <a:xfrm>
            <a:off x="467544" y="4835819"/>
            <a:ext cx="7632847" cy="1595733"/>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lvl1pPr marL="342900" indent="-342900" algn="l" rtl="0" eaLnBrk="0" fontAlgn="base" hangingPunct="0">
              <a:spcBef>
                <a:spcPct val="20000"/>
              </a:spcBef>
              <a:spcAft>
                <a:spcPct val="0"/>
              </a:spcAft>
              <a:buClr>
                <a:srgbClr val="B8BA30"/>
              </a:buClr>
              <a:buSzPct val="90000"/>
              <a:buFont typeface="Wingdings" charset="0"/>
              <a:buChar char="l"/>
              <a:defRPr kumimoji="1" sz="2200">
                <a:solidFill>
                  <a:srgbClr val="2D303F"/>
                </a:solidFill>
                <a:latin typeface="+mn-lt"/>
                <a:ea typeface="ＭＳ Ｐゴシック" charset="0"/>
                <a:cs typeface="ＭＳ Ｐゴシック" charset="0"/>
              </a:defRPr>
            </a:lvl1pPr>
            <a:lvl2pPr marL="742950" indent="-285750" algn="l" rtl="0" eaLnBrk="0" fontAlgn="base" hangingPunct="0">
              <a:spcBef>
                <a:spcPct val="20000"/>
              </a:spcBef>
              <a:spcAft>
                <a:spcPct val="0"/>
              </a:spcAft>
              <a:buClr>
                <a:srgbClr val="B8BA30"/>
              </a:buClr>
              <a:buSzPct val="90000"/>
              <a:buFont typeface="Wingdings" charset="0"/>
              <a:buChar char="l"/>
              <a:defRPr kumimoji="1">
                <a:solidFill>
                  <a:srgbClr val="2D303F"/>
                </a:solidFill>
                <a:latin typeface="+mn-lt"/>
                <a:ea typeface="ＭＳ Ｐゴシック" charset="0"/>
              </a:defRPr>
            </a:lvl2pPr>
            <a:lvl3pPr marL="1143000" indent="-228600" algn="l" rtl="0" eaLnBrk="0" fontAlgn="base" hangingPunct="0">
              <a:spcBef>
                <a:spcPct val="20000"/>
              </a:spcBef>
              <a:spcAft>
                <a:spcPct val="0"/>
              </a:spcAft>
              <a:buClr>
                <a:srgbClr val="B8BA30"/>
              </a:buClr>
              <a:buSzPct val="90000"/>
              <a:buFont typeface="Wingdings" charset="0"/>
              <a:buChar char="l"/>
              <a:defRPr kumimoji="1" sz="1600">
                <a:solidFill>
                  <a:srgbClr val="2D303F"/>
                </a:solidFill>
                <a:latin typeface="+mn-lt"/>
                <a:ea typeface="ＭＳ Ｐゴシック" charset="0"/>
              </a:defRPr>
            </a:lvl3pPr>
            <a:lvl4pPr marL="1600200" indent="-228600" algn="l" rtl="0" eaLnBrk="0" fontAlgn="base" hangingPunct="0">
              <a:spcBef>
                <a:spcPct val="20000"/>
              </a:spcBef>
              <a:spcAft>
                <a:spcPct val="0"/>
              </a:spcAft>
              <a:buClr>
                <a:srgbClr val="B8BA30"/>
              </a:buClr>
              <a:buSzPct val="90000"/>
              <a:buFont typeface="Wingdings" charset="0"/>
              <a:buChar char="l"/>
              <a:defRPr kumimoji="1" sz="1400">
                <a:solidFill>
                  <a:srgbClr val="2D303F"/>
                </a:solidFill>
                <a:latin typeface="+mn-lt"/>
                <a:ea typeface="ＭＳ Ｐゴシック" charset="0"/>
              </a:defRPr>
            </a:lvl4pPr>
            <a:lvl5pPr marL="2057400" indent="-228600" algn="l" rtl="0" eaLnBrk="0" fontAlgn="base" hangingPunct="0">
              <a:spcBef>
                <a:spcPct val="20000"/>
              </a:spcBef>
              <a:spcAft>
                <a:spcPct val="0"/>
              </a:spcAft>
              <a:buClr>
                <a:srgbClr val="B8BA30"/>
              </a:buClr>
              <a:buSzPct val="90000"/>
              <a:buFont typeface="Wingdings" charset="0"/>
              <a:buChar char="l"/>
              <a:defRPr kumimoji="1" sz="1200">
                <a:solidFill>
                  <a:srgbClr val="2D303F"/>
                </a:solidFill>
                <a:latin typeface="+mn-lt"/>
                <a:ea typeface="ＭＳ Ｐゴシック" charset="0"/>
              </a:defRPr>
            </a:lvl5pPr>
            <a:lvl6pPr marL="2514600" indent="-228600" algn="l" rtl="0" eaLnBrk="0" fontAlgn="base" hangingPunct="0">
              <a:spcBef>
                <a:spcPct val="20000"/>
              </a:spcBef>
              <a:spcAft>
                <a:spcPct val="0"/>
              </a:spcAft>
              <a:buClr>
                <a:srgbClr val="B8BA30"/>
              </a:buClr>
              <a:buSzPct val="90000"/>
              <a:buFont typeface="Wingdings" pitchFamily="2" charset="2"/>
              <a:buChar char="l"/>
              <a:defRPr kumimoji="1" sz="1200">
                <a:solidFill>
                  <a:srgbClr val="2D303F"/>
                </a:solidFill>
                <a:latin typeface="+mn-lt"/>
              </a:defRPr>
            </a:lvl6pPr>
            <a:lvl7pPr marL="2971800" indent="-228600" algn="l" rtl="0" eaLnBrk="0" fontAlgn="base" hangingPunct="0">
              <a:spcBef>
                <a:spcPct val="20000"/>
              </a:spcBef>
              <a:spcAft>
                <a:spcPct val="0"/>
              </a:spcAft>
              <a:buClr>
                <a:srgbClr val="B8BA30"/>
              </a:buClr>
              <a:buSzPct val="90000"/>
              <a:buFont typeface="Wingdings" pitchFamily="2" charset="2"/>
              <a:buChar char="l"/>
              <a:defRPr kumimoji="1" sz="1200">
                <a:solidFill>
                  <a:srgbClr val="2D303F"/>
                </a:solidFill>
                <a:latin typeface="+mn-lt"/>
              </a:defRPr>
            </a:lvl7pPr>
            <a:lvl8pPr marL="3429000" indent="-228600" algn="l" rtl="0" eaLnBrk="0" fontAlgn="base" hangingPunct="0">
              <a:spcBef>
                <a:spcPct val="20000"/>
              </a:spcBef>
              <a:spcAft>
                <a:spcPct val="0"/>
              </a:spcAft>
              <a:buClr>
                <a:srgbClr val="B8BA30"/>
              </a:buClr>
              <a:buSzPct val="90000"/>
              <a:buFont typeface="Wingdings" pitchFamily="2" charset="2"/>
              <a:buChar char="l"/>
              <a:defRPr kumimoji="1" sz="1200">
                <a:solidFill>
                  <a:srgbClr val="2D303F"/>
                </a:solidFill>
                <a:latin typeface="+mn-lt"/>
              </a:defRPr>
            </a:lvl8pPr>
            <a:lvl9pPr marL="3886200" indent="-228600" algn="l" rtl="0" eaLnBrk="0" fontAlgn="base" hangingPunct="0">
              <a:spcBef>
                <a:spcPct val="20000"/>
              </a:spcBef>
              <a:spcAft>
                <a:spcPct val="0"/>
              </a:spcAft>
              <a:buClr>
                <a:srgbClr val="B8BA30"/>
              </a:buClr>
              <a:buSzPct val="90000"/>
              <a:buFont typeface="Wingdings" pitchFamily="2" charset="2"/>
              <a:buChar char="l"/>
              <a:defRPr kumimoji="1" sz="1200">
                <a:solidFill>
                  <a:srgbClr val="2D303F"/>
                </a:solidFill>
                <a:latin typeface="+mn-lt"/>
              </a:defRPr>
            </a:lvl9pPr>
          </a:lstStyle>
          <a:p>
            <a:pPr>
              <a:spcBef>
                <a:spcPts val="500"/>
              </a:spcBef>
            </a:pPr>
            <a:r>
              <a:rPr lang="en-GB" altLang="nl-NL" sz="1920" kern="0" dirty="0"/>
              <a:t>Symmetric key  K  </a:t>
            </a:r>
          </a:p>
          <a:p>
            <a:pPr lvl="1">
              <a:spcBef>
                <a:spcPts val="500"/>
              </a:spcBef>
            </a:pPr>
            <a:r>
              <a:rPr lang="en-GB" altLang="nl-NL" sz="1920" b="0" kern="0" dirty="0"/>
              <a:t>Key length = strength </a:t>
            </a:r>
            <a:r>
              <a:rPr lang="en-GB" altLang="nl-NL" sz="1920" b="0" kern="0" dirty="0">
                <a:sym typeface="Wingdings" panose="05000000000000000000" pitchFamily="2" charset="2"/>
              </a:rPr>
              <a:t> longer = stronger = w</a:t>
            </a:r>
            <a:r>
              <a:rPr lang="en-GB" altLang="nl-NL" sz="1920" b="0" kern="0" dirty="0"/>
              <a:t>ork factor for crypto </a:t>
            </a:r>
            <a:r>
              <a:rPr lang="en-GB" altLang="nl-NL" sz="1920" b="0" kern="0" dirty="0" err="1"/>
              <a:t>analist</a:t>
            </a:r>
            <a:endParaRPr lang="en-GB" altLang="nl-NL" sz="1920" b="0" kern="0" dirty="0"/>
          </a:p>
          <a:p>
            <a:pPr lvl="1">
              <a:spcBef>
                <a:spcPts val="500"/>
              </a:spcBef>
            </a:pPr>
            <a:r>
              <a:rPr lang="nl-NL" altLang="nl-NL" sz="1920" b="0" kern="0" dirty="0" err="1"/>
              <a:t>Divided</a:t>
            </a:r>
            <a:r>
              <a:rPr lang="nl-NL" altLang="nl-NL" sz="1920" b="0" kern="0" dirty="0"/>
              <a:t> </a:t>
            </a:r>
            <a:r>
              <a:rPr lang="nl-NL" altLang="nl-NL" sz="1920" b="0" kern="0" dirty="0" err="1"/>
              <a:t>into</a:t>
            </a:r>
            <a:r>
              <a:rPr lang="nl-NL" altLang="nl-NL" sz="1920" b="0" kern="0" dirty="0"/>
              <a:t> </a:t>
            </a:r>
            <a:r>
              <a:rPr lang="nl-NL" altLang="nl-NL" sz="1920" b="0" kern="0" dirty="0" err="1"/>
              <a:t>several</a:t>
            </a:r>
            <a:r>
              <a:rPr lang="nl-NL" altLang="nl-NL" sz="1920" b="0" kern="0" dirty="0"/>
              <a:t> different </a:t>
            </a:r>
            <a:r>
              <a:rPr lang="nl-NL" altLang="nl-NL" sz="1920" b="0" kern="0" dirty="0" err="1"/>
              <a:t>keys</a:t>
            </a:r>
            <a:endParaRPr lang="en-GB" altLang="nl-NL" sz="1920" b="0" kern="0" dirty="0"/>
          </a:p>
          <a:p>
            <a:pPr lvl="1">
              <a:spcBef>
                <a:spcPts val="500"/>
              </a:spcBef>
            </a:pPr>
            <a:r>
              <a:rPr lang="en-GB" altLang="nl-NL" sz="1920" u="sng" kern="0" dirty="0">
                <a:solidFill>
                  <a:srgbClr val="FF0000"/>
                </a:solidFill>
              </a:rPr>
              <a:t>NOT</a:t>
            </a:r>
            <a:r>
              <a:rPr lang="en-GB" altLang="nl-NL" sz="1920" kern="0" dirty="0">
                <a:solidFill>
                  <a:srgbClr val="FF0000"/>
                </a:solidFill>
              </a:rPr>
              <a:t> public available </a:t>
            </a:r>
          </a:p>
          <a:p>
            <a:pPr lvl="1">
              <a:spcBef>
                <a:spcPts val="500"/>
              </a:spcBef>
            </a:pPr>
            <a:endParaRPr lang="en-GB" altLang="nl-NL" sz="1920" b="0" kern="0" dirty="0"/>
          </a:p>
        </p:txBody>
      </p:sp>
    </p:spTree>
    <p:extLst>
      <p:ext uri="{BB962C8B-B14F-4D97-AF65-F5344CB8AC3E}">
        <p14:creationId xmlns:p14="http://schemas.microsoft.com/office/powerpoint/2010/main" val="255039987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81255"/>
                                        </p:tgtEl>
                                        <p:attrNameLst>
                                          <p:attrName>style.visibility</p:attrName>
                                        </p:attrNameLst>
                                      </p:cBhvr>
                                      <p:to>
                                        <p:strVal val="visible"/>
                                      </p:to>
                                    </p:set>
                                    <p:anim calcmode="lin" valueType="num">
                                      <p:cBhvr additive="base">
                                        <p:cTn id="7" dur="500" fill="hold"/>
                                        <p:tgtEl>
                                          <p:spTgt spid="181255"/>
                                        </p:tgtEl>
                                        <p:attrNameLst>
                                          <p:attrName>ppt_x</p:attrName>
                                        </p:attrNameLst>
                                      </p:cBhvr>
                                      <p:tavLst>
                                        <p:tav tm="0">
                                          <p:val>
                                            <p:strVal val="#ppt_x"/>
                                          </p:val>
                                        </p:tav>
                                        <p:tav tm="100000">
                                          <p:val>
                                            <p:strVal val="#ppt_x"/>
                                          </p:val>
                                        </p:tav>
                                      </p:tavLst>
                                    </p:anim>
                                    <p:anim calcmode="lin" valueType="num">
                                      <p:cBhvr additive="base">
                                        <p:cTn id="8" dur="500" fill="hold"/>
                                        <p:tgtEl>
                                          <p:spTgt spid="181255"/>
                                        </p:tgtEl>
                                        <p:attrNameLst>
                                          <p:attrName>ppt_y</p:attrName>
                                        </p:attrNameLst>
                                      </p:cBhvr>
                                      <p:tavLst>
                                        <p:tav tm="0">
                                          <p:val>
                                            <p:strVal val="1+#ppt_h/2"/>
                                          </p:val>
                                        </p:tav>
                                        <p:tav tm="100000">
                                          <p:val>
                                            <p:strVal val="#ppt_y"/>
                                          </p:val>
                                        </p:tav>
                                      </p:tavLst>
                                    </p:anim>
                                  </p:childTnLst>
                                </p:cTn>
                              </p:par>
                              <p:par>
                                <p:cTn id="9" presetID="42"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1000"/>
                                        <p:tgtEl>
                                          <p:spTgt spid="12"/>
                                        </p:tgtEl>
                                      </p:cBhvr>
                                    </p:animEffect>
                                    <p:anim calcmode="lin" valueType="num">
                                      <p:cBhvr>
                                        <p:cTn id="12" dur="1000" fill="hold"/>
                                        <p:tgtEl>
                                          <p:spTgt spid="12"/>
                                        </p:tgtEl>
                                        <p:attrNameLst>
                                          <p:attrName>ppt_x</p:attrName>
                                        </p:attrNameLst>
                                      </p:cBhvr>
                                      <p:tavLst>
                                        <p:tav tm="0">
                                          <p:val>
                                            <p:strVal val="#ppt_x"/>
                                          </p:val>
                                        </p:tav>
                                        <p:tav tm="100000">
                                          <p:val>
                                            <p:strVal val="#ppt_x"/>
                                          </p:val>
                                        </p:tav>
                                      </p:tavLst>
                                    </p:anim>
                                    <p:anim calcmode="lin" valueType="num">
                                      <p:cBhvr>
                                        <p:cTn id="13"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1000"/>
                                        <p:tgtEl>
                                          <p:spTgt spid="9"/>
                                        </p:tgtEl>
                                      </p:cBhvr>
                                    </p:animEffect>
                                    <p:anim calcmode="lin" valueType="num">
                                      <p:cBhvr>
                                        <p:cTn id="19" dur="1000" fill="hold"/>
                                        <p:tgtEl>
                                          <p:spTgt spid="9"/>
                                        </p:tgtEl>
                                        <p:attrNameLst>
                                          <p:attrName>ppt_x</p:attrName>
                                        </p:attrNameLst>
                                      </p:cBhvr>
                                      <p:tavLst>
                                        <p:tav tm="0">
                                          <p:val>
                                            <p:strVal val="#ppt_x"/>
                                          </p:val>
                                        </p:tav>
                                        <p:tav tm="100000">
                                          <p:val>
                                            <p:strVal val="#ppt_x"/>
                                          </p:val>
                                        </p:tav>
                                      </p:tavLst>
                                    </p:anim>
                                    <p:anim calcmode="lin" valueType="num">
                                      <p:cBhvr>
                                        <p:cTn id="20"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1000"/>
                                        <p:tgtEl>
                                          <p:spTgt spid="10"/>
                                        </p:tgtEl>
                                      </p:cBhvr>
                                    </p:animEffect>
                                    <p:anim calcmode="lin" valueType="num">
                                      <p:cBhvr>
                                        <p:cTn id="26" dur="1000" fill="hold"/>
                                        <p:tgtEl>
                                          <p:spTgt spid="10"/>
                                        </p:tgtEl>
                                        <p:attrNameLst>
                                          <p:attrName>ppt_x</p:attrName>
                                        </p:attrNameLst>
                                      </p:cBhvr>
                                      <p:tavLst>
                                        <p:tav tm="0">
                                          <p:val>
                                            <p:strVal val="#ppt_x"/>
                                          </p:val>
                                        </p:tav>
                                        <p:tav tm="100000">
                                          <p:val>
                                            <p:strVal val="#ppt_x"/>
                                          </p:val>
                                        </p:tav>
                                      </p:tavLst>
                                    </p:anim>
                                    <p:anim calcmode="lin" valueType="num">
                                      <p:cBhvr>
                                        <p:cTn id="27"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9" grpId="0" animBg="1"/>
      <p:bldP spid="1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r>
              <a:rPr lang="en-GB" altLang="nl-NL" sz="3200" dirty="0"/>
              <a:t>Data Encryption Standard   DES    (2)</a:t>
            </a:r>
          </a:p>
        </p:txBody>
      </p:sp>
      <p:sp>
        <p:nvSpPr>
          <p:cNvPr id="31747" name="Rectangle 3"/>
          <p:cNvSpPr>
            <a:spLocks noGrp="1" noChangeArrowheads="1"/>
          </p:cNvSpPr>
          <p:nvPr>
            <p:ph idx="1"/>
          </p:nvPr>
        </p:nvSpPr>
        <p:spPr>
          <a:xfrm>
            <a:off x="107504" y="1412776"/>
            <a:ext cx="4104456" cy="4320480"/>
          </a:xfrm>
        </p:spPr>
        <p:txBody>
          <a:bodyPr>
            <a:normAutofit fontScale="85000" lnSpcReduction="20000"/>
          </a:bodyPr>
          <a:lstStyle/>
          <a:p>
            <a:pPr>
              <a:spcBef>
                <a:spcPts val="600"/>
              </a:spcBef>
            </a:pPr>
            <a:r>
              <a:rPr lang="en-GB" altLang="nl-NL" sz="2400" dirty="0"/>
              <a:t>Standard since 1977   (IBM)</a:t>
            </a:r>
          </a:p>
          <a:p>
            <a:pPr>
              <a:spcBef>
                <a:spcPts val="600"/>
              </a:spcBef>
            </a:pPr>
            <a:r>
              <a:rPr lang="en-GB" altLang="nl-NL" sz="2400" dirty="0"/>
              <a:t>Permutations and substitutions  </a:t>
            </a:r>
          </a:p>
          <a:p>
            <a:pPr>
              <a:spcBef>
                <a:spcPts val="600"/>
              </a:spcBef>
            </a:pPr>
            <a:r>
              <a:rPr lang="en-GB" altLang="nl-NL" sz="2000" dirty="0"/>
              <a:t>(combination = product cryptography)</a:t>
            </a:r>
          </a:p>
          <a:p>
            <a:pPr lvl="1">
              <a:lnSpc>
                <a:spcPct val="120000"/>
              </a:lnSpc>
            </a:pPr>
            <a:r>
              <a:rPr lang="en-GB" altLang="nl-NL" sz="2000" i="1" dirty="0"/>
              <a:t>Permutations: </a:t>
            </a:r>
          </a:p>
          <a:p>
            <a:pPr lvl="2">
              <a:lnSpc>
                <a:spcPct val="120000"/>
              </a:lnSpc>
            </a:pPr>
            <a:r>
              <a:rPr lang="en-GB" altLang="nl-NL" sz="1800" b="1" i="1" dirty="0"/>
              <a:t>Crossing bits </a:t>
            </a:r>
          </a:p>
          <a:p>
            <a:pPr lvl="1">
              <a:lnSpc>
                <a:spcPct val="120000"/>
              </a:lnSpc>
            </a:pPr>
            <a:r>
              <a:rPr lang="en-GB" altLang="nl-NL" sz="2000" i="1" dirty="0"/>
              <a:t>Substitutions:</a:t>
            </a:r>
          </a:p>
          <a:p>
            <a:pPr lvl="2">
              <a:lnSpc>
                <a:spcPct val="120000"/>
              </a:lnSpc>
            </a:pPr>
            <a:r>
              <a:rPr lang="en-GB" altLang="nl-NL" sz="1800" b="1" i="1" dirty="0"/>
              <a:t>Replacing bits by others </a:t>
            </a:r>
          </a:p>
          <a:p>
            <a:pPr marL="411480" lvl="1" indent="0">
              <a:lnSpc>
                <a:spcPct val="120000"/>
              </a:lnSpc>
              <a:buNone/>
            </a:pPr>
            <a:r>
              <a:rPr lang="en-GB" altLang="nl-NL" sz="2000" i="1" dirty="0">
                <a:solidFill>
                  <a:srgbClr val="C00000"/>
                </a:solidFill>
              </a:rPr>
              <a:t>(will be showed in AES)</a:t>
            </a:r>
          </a:p>
          <a:p>
            <a:pPr>
              <a:spcBef>
                <a:spcPts val="600"/>
              </a:spcBef>
            </a:pPr>
            <a:r>
              <a:rPr lang="en-GB" altLang="nl-NL" sz="2400" dirty="0"/>
              <a:t>Block encryption </a:t>
            </a:r>
          </a:p>
          <a:p>
            <a:pPr lvl="1">
              <a:spcBef>
                <a:spcPts val="600"/>
              </a:spcBef>
            </a:pPr>
            <a:r>
              <a:rPr lang="en-GB" altLang="nl-NL" sz="2000" dirty="0"/>
              <a:t>(64 bits per block)</a:t>
            </a:r>
          </a:p>
          <a:p>
            <a:pPr>
              <a:spcBef>
                <a:spcPts val="600"/>
              </a:spcBef>
            </a:pPr>
            <a:r>
              <a:rPr lang="en-GB" altLang="nl-NL" sz="2400" dirty="0"/>
              <a:t>Key is 64 bits, </a:t>
            </a:r>
          </a:p>
          <a:p>
            <a:pPr lvl="1">
              <a:spcBef>
                <a:spcPts val="600"/>
              </a:spcBef>
            </a:pPr>
            <a:r>
              <a:rPr lang="en-GB" altLang="nl-NL" sz="2000" dirty="0"/>
              <a:t>of which 56 effective </a:t>
            </a:r>
          </a:p>
          <a:p>
            <a:pPr lvl="1">
              <a:spcBef>
                <a:spcPts val="600"/>
              </a:spcBef>
            </a:pPr>
            <a:r>
              <a:rPr lang="en-GB" altLang="nl-NL" sz="2000" dirty="0"/>
              <a:t>(8 control bits)</a:t>
            </a:r>
          </a:p>
        </p:txBody>
      </p:sp>
      <p:sp>
        <p:nvSpPr>
          <p:cNvPr id="31748" name="Rectangle 4"/>
          <p:cNvSpPr>
            <a:spLocks noChangeArrowheads="1"/>
          </p:cNvSpPr>
          <p:nvPr/>
        </p:nvSpPr>
        <p:spPr bwMode="auto">
          <a:xfrm>
            <a:off x="1347788" y="1995489"/>
            <a:ext cx="9144000" cy="309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eaLnBrk="0" hangingPunct="0">
              <a:defRPr kumimoji="1" sz="1400" b="1">
                <a:solidFill>
                  <a:schemeClr val="tx1"/>
                </a:solidFill>
                <a:latin typeface="Arial" panose="020B0604020202020204" pitchFamily="34" charset="0"/>
                <a:cs typeface="Arial" panose="020B0604020202020204" pitchFamily="34" charset="0"/>
              </a:defRPr>
            </a:lvl1pPr>
            <a:lvl2pPr marL="742950" indent="-285750" eaLnBrk="0" hangingPunct="0">
              <a:defRPr kumimoji="1" sz="1400" b="1">
                <a:solidFill>
                  <a:schemeClr val="tx1"/>
                </a:solidFill>
                <a:latin typeface="Arial" panose="020B0604020202020204" pitchFamily="34" charset="0"/>
                <a:cs typeface="Arial" panose="020B0604020202020204" pitchFamily="34" charset="0"/>
              </a:defRPr>
            </a:lvl2pPr>
            <a:lvl3pPr marL="1143000" indent="-228600" eaLnBrk="0" hangingPunct="0">
              <a:defRPr kumimoji="1" sz="1400" b="1">
                <a:solidFill>
                  <a:schemeClr val="tx1"/>
                </a:solidFill>
                <a:latin typeface="Arial" panose="020B0604020202020204" pitchFamily="34" charset="0"/>
                <a:cs typeface="Arial" panose="020B0604020202020204" pitchFamily="34" charset="0"/>
              </a:defRPr>
            </a:lvl3pPr>
            <a:lvl4pPr marL="1600200" indent="-228600" eaLnBrk="0" hangingPunct="0">
              <a:defRPr kumimoji="1" sz="1400" b="1">
                <a:solidFill>
                  <a:schemeClr val="tx1"/>
                </a:solidFill>
                <a:latin typeface="Arial" panose="020B0604020202020204" pitchFamily="34" charset="0"/>
                <a:cs typeface="Arial" panose="020B0604020202020204" pitchFamily="34" charset="0"/>
              </a:defRPr>
            </a:lvl4pPr>
            <a:lvl5pPr marL="2057400" indent="-228600" eaLnBrk="0" hangingPunct="0">
              <a:defRPr kumimoji="1" sz="1400"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9pPr>
          </a:lstStyle>
          <a:p>
            <a:pPr eaLnBrk="1" hangingPunct="1"/>
            <a:endParaRPr lang="nl-NL" altLang="nl-NL">
              <a:latin typeface="Calibri" panose="020F0502020204030204" pitchFamily="34" charset="0"/>
            </a:endParaRPr>
          </a:p>
        </p:txBody>
      </p:sp>
      <p:sp>
        <p:nvSpPr>
          <p:cNvPr id="31749" name="Rectangle 5"/>
          <p:cNvSpPr>
            <a:spLocks noChangeArrowheads="1"/>
          </p:cNvSpPr>
          <p:nvPr/>
        </p:nvSpPr>
        <p:spPr bwMode="auto">
          <a:xfrm>
            <a:off x="1390650" y="2147889"/>
            <a:ext cx="9144000" cy="309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eaLnBrk="0" hangingPunct="0">
              <a:defRPr kumimoji="1" sz="1400" b="1">
                <a:solidFill>
                  <a:schemeClr val="tx1"/>
                </a:solidFill>
                <a:latin typeface="Arial" panose="020B0604020202020204" pitchFamily="34" charset="0"/>
                <a:cs typeface="Arial" panose="020B0604020202020204" pitchFamily="34" charset="0"/>
              </a:defRPr>
            </a:lvl1pPr>
            <a:lvl2pPr marL="742950" indent="-285750" eaLnBrk="0" hangingPunct="0">
              <a:defRPr kumimoji="1" sz="1400" b="1">
                <a:solidFill>
                  <a:schemeClr val="tx1"/>
                </a:solidFill>
                <a:latin typeface="Arial" panose="020B0604020202020204" pitchFamily="34" charset="0"/>
                <a:cs typeface="Arial" panose="020B0604020202020204" pitchFamily="34" charset="0"/>
              </a:defRPr>
            </a:lvl2pPr>
            <a:lvl3pPr marL="1143000" indent="-228600" eaLnBrk="0" hangingPunct="0">
              <a:defRPr kumimoji="1" sz="1400" b="1">
                <a:solidFill>
                  <a:schemeClr val="tx1"/>
                </a:solidFill>
                <a:latin typeface="Arial" panose="020B0604020202020204" pitchFamily="34" charset="0"/>
                <a:cs typeface="Arial" panose="020B0604020202020204" pitchFamily="34" charset="0"/>
              </a:defRPr>
            </a:lvl3pPr>
            <a:lvl4pPr marL="1600200" indent="-228600" eaLnBrk="0" hangingPunct="0">
              <a:defRPr kumimoji="1" sz="1400" b="1">
                <a:solidFill>
                  <a:schemeClr val="tx1"/>
                </a:solidFill>
                <a:latin typeface="Arial" panose="020B0604020202020204" pitchFamily="34" charset="0"/>
                <a:cs typeface="Arial" panose="020B0604020202020204" pitchFamily="34" charset="0"/>
              </a:defRPr>
            </a:lvl4pPr>
            <a:lvl5pPr marL="2057400" indent="-228600" eaLnBrk="0" hangingPunct="0">
              <a:defRPr kumimoji="1" sz="1400"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9pPr>
          </a:lstStyle>
          <a:p>
            <a:pPr eaLnBrk="1" hangingPunct="1"/>
            <a:endParaRPr lang="nl-NL" altLang="nl-NL">
              <a:latin typeface="Calibri" panose="020F0502020204030204" pitchFamily="34" charset="0"/>
            </a:endParaRPr>
          </a:p>
        </p:txBody>
      </p:sp>
      <p:pic>
        <p:nvPicPr>
          <p:cNvPr id="8196" name="Picture 4" descr="https://www.tutorialspoint.com/cryptography/images/des_structure.jp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4223793" y="1405596"/>
            <a:ext cx="4793597" cy="41764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06674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5" name="Rectangle 2"/>
          <p:cNvSpPr>
            <a:spLocks noChangeArrowheads="1"/>
          </p:cNvSpPr>
          <p:nvPr/>
        </p:nvSpPr>
        <p:spPr bwMode="auto">
          <a:xfrm>
            <a:off x="914401" y="3921722"/>
            <a:ext cx="181822" cy="309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spAutoFit/>
          </a:bodyPr>
          <a:lstStyle>
            <a:lvl1pPr eaLnBrk="0" hangingPunct="0">
              <a:defRPr kumimoji="1" sz="1400" b="1">
                <a:solidFill>
                  <a:schemeClr val="tx1"/>
                </a:solidFill>
                <a:latin typeface="Arial" panose="020B0604020202020204" pitchFamily="34" charset="0"/>
                <a:cs typeface="Arial" panose="020B0604020202020204" pitchFamily="34" charset="0"/>
              </a:defRPr>
            </a:lvl1pPr>
            <a:lvl2pPr marL="742950" indent="-285750" eaLnBrk="0" hangingPunct="0">
              <a:defRPr kumimoji="1" sz="1400" b="1">
                <a:solidFill>
                  <a:schemeClr val="tx1"/>
                </a:solidFill>
                <a:latin typeface="Arial" panose="020B0604020202020204" pitchFamily="34" charset="0"/>
                <a:cs typeface="Arial" panose="020B0604020202020204" pitchFamily="34" charset="0"/>
              </a:defRPr>
            </a:lvl2pPr>
            <a:lvl3pPr marL="1143000" indent="-228600" eaLnBrk="0" hangingPunct="0">
              <a:defRPr kumimoji="1" sz="1400" b="1">
                <a:solidFill>
                  <a:schemeClr val="tx1"/>
                </a:solidFill>
                <a:latin typeface="Arial" panose="020B0604020202020204" pitchFamily="34" charset="0"/>
                <a:cs typeface="Arial" panose="020B0604020202020204" pitchFamily="34" charset="0"/>
              </a:defRPr>
            </a:lvl3pPr>
            <a:lvl4pPr marL="1600200" indent="-228600" eaLnBrk="0" hangingPunct="0">
              <a:defRPr kumimoji="1" sz="1400" b="1">
                <a:solidFill>
                  <a:schemeClr val="tx1"/>
                </a:solidFill>
                <a:latin typeface="Arial" panose="020B0604020202020204" pitchFamily="34" charset="0"/>
                <a:cs typeface="Arial" panose="020B0604020202020204" pitchFamily="34" charset="0"/>
              </a:defRPr>
            </a:lvl4pPr>
            <a:lvl5pPr marL="2057400" indent="-228600" eaLnBrk="0" hangingPunct="0">
              <a:defRPr kumimoji="1" sz="1400"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9pPr>
          </a:lstStyle>
          <a:p>
            <a:pPr eaLnBrk="1" hangingPunct="1"/>
            <a:endParaRPr lang="nl-NL" altLang="nl-NL">
              <a:latin typeface="Calibri" panose="020F0502020204030204" pitchFamily="34" charset="0"/>
            </a:endParaRPr>
          </a:p>
        </p:txBody>
      </p:sp>
      <p:sp>
        <p:nvSpPr>
          <p:cNvPr id="33796" name="Rectangle 3"/>
          <p:cNvSpPr>
            <a:spLocks noGrp="1" noChangeArrowheads="1"/>
          </p:cNvSpPr>
          <p:nvPr>
            <p:ph type="title"/>
          </p:nvPr>
        </p:nvSpPr>
        <p:spPr/>
        <p:txBody>
          <a:bodyPr/>
          <a:lstStyle/>
          <a:p>
            <a:r>
              <a:rPr lang="en-GB" altLang="nl-NL" sz="3200" dirty="0"/>
              <a:t>Data Encryption Standard   DES    (4)</a:t>
            </a:r>
          </a:p>
        </p:txBody>
      </p:sp>
      <p:sp>
        <p:nvSpPr>
          <p:cNvPr id="33797" name="Rectangle 4"/>
          <p:cNvSpPr>
            <a:spLocks noGrp="1" noChangeArrowheads="1"/>
          </p:cNvSpPr>
          <p:nvPr>
            <p:ph idx="1"/>
          </p:nvPr>
        </p:nvSpPr>
        <p:spPr>
          <a:xfrm>
            <a:off x="551871" y="1181497"/>
            <a:ext cx="8299450" cy="5257800"/>
          </a:xfrm>
        </p:spPr>
        <p:txBody>
          <a:bodyPr/>
          <a:lstStyle/>
          <a:p>
            <a:r>
              <a:rPr lang="en-GB" altLang="nl-NL" i="1" dirty="0">
                <a:solidFill>
                  <a:schemeClr val="tx2"/>
                </a:solidFill>
                <a:cs typeface="Times New Roman" panose="02020603050405020304" pitchFamily="18" charset="0"/>
              </a:rPr>
              <a:t>DES wasn’t strong enough</a:t>
            </a:r>
            <a:r>
              <a:rPr lang="nl-NL" altLang="nl-NL" i="1" dirty="0">
                <a:solidFill>
                  <a:schemeClr val="tx2"/>
                </a:solidFill>
                <a:cs typeface="Times New Roman" panose="02020603050405020304" pitchFamily="18" charset="0"/>
              </a:rPr>
              <a:t>!</a:t>
            </a:r>
          </a:p>
          <a:p>
            <a:r>
              <a:rPr lang="nl-NL" altLang="nl-NL" dirty="0">
                <a:cs typeface="Times New Roman" panose="02020603050405020304" pitchFamily="18" charset="0"/>
              </a:rPr>
              <a:t>Triple-DES    (3DES)</a:t>
            </a:r>
          </a:p>
          <a:p>
            <a:r>
              <a:rPr lang="nl-NL" altLang="nl-NL" dirty="0">
                <a:cs typeface="Times New Roman" panose="02020603050405020304" pitchFamily="18" charset="0"/>
              </a:rPr>
              <a:t>3 x DES, 3 different </a:t>
            </a:r>
            <a:r>
              <a:rPr lang="nl-NL" altLang="nl-NL" dirty="0" err="1">
                <a:cs typeface="Times New Roman" panose="02020603050405020304" pitchFamily="18" charset="0"/>
              </a:rPr>
              <a:t>keys</a:t>
            </a:r>
            <a:r>
              <a:rPr lang="nl-NL" altLang="nl-NL" dirty="0">
                <a:cs typeface="Times New Roman" panose="02020603050405020304" pitchFamily="18" charset="0"/>
              </a:rPr>
              <a:t> </a:t>
            </a:r>
          </a:p>
          <a:p>
            <a:endParaRPr lang="nl-NL" altLang="nl-NL" baseline="-30000" dirty="0">
              <a:cs typeface="Times New Roman" panose="02020603050405020304" pitchFamily="18" charset="0"/>
            </a:endParaRPr>
          </a:p>
          <a:p>
            <a:endParaRPr lang="nl-NL" altLang="nl-NL" baseline="-30000" dirty="0">
              <a:cs typeface="Times New Roman" panose="02020603050405020304" pitchFamily="18" charset="0"/>
            </a:endParaRPr>
          </a:p>
          <a:p>
            <a:endParaRPr lang="nl-NL" altLang="nl-NL" baseline="-30000" dirty="0">
              <a:cs typeface="Times New Roman" panose="02020603050405020304" pitchFamily="18" charset="0"/>
            </a:endParaRPr>
          </a:p>
          <a:p>
            <a:endParaRPr lang="nl-NL" altLang="nl-NL" baseline="-30000" dirty="0">
              <a:cs typeface="Times New Roman" panose="02020603050405020304" pitchFamily="18" charset="0"/>
            </a:endParaRPr>
          </a:p>
          <a:p>
            <a:endParaRPr lang="nl-NL" altLang="nl-NL" baseline="-30000" dirty="0">
              <a:cs typeface="Times New Roman" panose="02020603050405020304" pitchFamily="18" charset="0"/>
            </a:endParaRPr>
          </a:p>
          <a:p>
            <a:endParaRPr lang="nl-NL" altLang="nl-NL" baseline="-30000" dirty="0">
              <a:cs typeface="Times New Roman" panose="02020603050405020304" pitchFamily="18" charset="0"/>
            </a:endParaRPr>
          </a:p>
          <a:p>
            <a:endParaRPr lang="nl-NL" altLang="nl-NL" baseline="-30000" dirty="0">
              <a:cs typeface="Times New Roman" panose="02020603050405020304" pitchFamily="18" charset="0"/>
            </a:endParaRPr>
          </a:p>
          <a:p>
            <a:endParaRPr lang="nl-NL" altLang="nl-NL" baseline="-30000" dirty="0">
              <a:cs typeface="Times New Roman" panose="02020603050405020304" pitchFamily="18" charset="0"/>
            </a:endParaRPr>
          </a:p>
          <a:p>
            <a:endParaRPr lang="nl-NL" altLang="nl-NL" baseline="-30000" dirty="0">
              <a:cs typeface="Times New Roman" panose="02020603050405020304" pitchFamily="18" charset="0"/>
            </a:endParaRPr>
          </a:p>
          <a:p>
            <a:endParaRPr lang="nl-NL" altLang="nl-NL" baseline="-30000" dirty="0">
              <a:cs typeface="Times New Roman" panose="02020603050405020304" pitchFamily="18" charset="0"/>
            </a:endParaRPr>
          </a:p>
          <a:p>
            <a:pPr>
              <a:buFont typeface="Wingdings" panose="05000000000000000000" pitchFamily="2" charset="2"/>
              <a:buNone/>
            </a:pPr>
            <a:r>
              <a:rPr lang="nl-NL" altLang="nl-NL" dirty="0">
                <a:cs typeface="Times New Roman" panose="02020603050405020304" pitchFamily="18" charset="0"/>
              </a:rPr>
              <a:t>         </a:t>
            </a:r>
          </a:p>
        </p:txBody>
      </p:sp>
      <p:sp>
        <p:nvSpPr>
          <p:cNvPr id="33798" name="Rectangle 5"/>
          <p:cNvSpPr>
            <a:spLocks noChangeArrowheads="1"/>
          </p:cNvSpPr>
          <p:nvPr/>
        </p:nvSpPr>
        <p:spPr bwMode="auto">
          <a:xfrm>
            <a:off x="1390650" y="2147889"/>
            <a:ext cx="9144000" cy="309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eaLnBrk="0" hangingPunct="0">
              <a:defRPr kumimoji="1" sz="1400" b="1">
                <a:solidFill>
                  <a:schemeClr val="tx1"/>
                </a:solidFill>
                <a:latin typeface="Arial" panose="020B0604020202020204" pitchFamily="34" charset="0"/>
                <a:cs typeface="Arial" panose="020B0604020202020204" pitchFamily="34" charset="0"/>
              </a:defRPr>
            </a:lvl1pPr>
            <a:lvl2pPr marL="742950" indent="-285750" eaLnBrk="0" hangingPunct="0">
              <a:defRPr kumimoji="1" sz="1400" b="1">
                <a:solidFill>
                  <a:schemeClr val="tx1"/>
                </a:solidFill>
                <a:latin typeface="Arial" panose="020B0604020202020204" pitchFamily="34" charset="0"/>
                <a:cs typeface="Arial" panose="020B0604020202020204" pitchFamily="34" charset="0"/>
              </a:defRPr>
            </a:lvl2pPr>
            <a:lvl3pPr marL="1143000" indent="-228600" eaLnBrk="0" hangingPunct="0">
              <a:defRPr kumimoji="1" sz="1400" b="1">
                <a:solidFill>
                  <a:schemeClr val="tx1"/>
                </a:solidFill>
                <a:latin typeface="Arial" panose="020B0604020202020204" pitchFamily="34" charset="0"/>
                <a:cs typeface="Arial" panose="020B0604020202020204" pitchFamily="34" charset="0"/>
              </a:defRPr>
            </a:lvl3pPr>
            <a:lvl4pPr marL="1600200" indent="-228600" eaLnBrk="0" hangingPunct="0">
              <a:defRPr kumimoji="1" sz="1400" b="1">
                <a:solidFill>
                  <a:schemeClr val="tx1"/>
                </a:solidFill>
                <a:latin typeface="Arial" panose="020B0604020202020204" pitchFamily="34" charset="0"/>
                <a:cs typeface="Arial" panose="020B0604020202020204" pitchFamily="34" charset="0"/>
              </a:defRPr>
            </a:lvl4pPr>
            <a:lvl5pPr marL="2057400" indent="-228600" eaLnBrk="0" hangingPunct="0">
              <a:defRPr kumimoji="1" sz="1400"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9pPr>
          </a:lstStyle>
          <a:p>
            <a:pPr eaLnBrk="1" hangingPunct="1"/>
            <a:endParaRPr lang="nl-NL" altLang="nl-NL">
              <a:latin typeface="Calibri" panose="020F0502020204030204" pitchFamily="34" charset="0"/>
            </a:endParaRPr>
          </a:p>
        </p:txBody>
      </p:sp>
      <p:sp>
        <p:nvSpPr>
          <p:cNvPr id="33799" name="Rectangle 6"/>
          <p:cNvSpPr>
            <a:spLocks noChangeArrowheads="1"/>
          </p:cNvSpPr>
          <p:nvPr/>
        </p:nvSpPr>
        <p:spPr bwMode="auto">
          <a:xfrm>
            <a:off x="1866900" y="528639"/>
            <a:ext cx="9144000" cy="309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eaLnBrk="0" hangingPunct="0">
              <a:defRPr kumimoji="1" sz="1400" b="1">
                <a:solidFill>
                  <a:schemeClr val="tx1"/>
                </a:solidFill>
                <a:latin typeface="Arial" panose="020B0604020202020204" pitchFamily="34" charset="0"/>
                <a:cs typeface="Arial" panose="020B0604020202020204" pitchFamily="34" charset="0"/>
              </a:defRPr>
            </a:lvl1pPr>
            <a:lvl2pPr marL="742950" indent="-285750" eaLnBrk="0" hangingPunct="0">
              <a:defRPr kumimoji="1" sz="1400" b="1">
                <a:solidFill>
                  <a:schemeClr val="tx1"/>
                </a:solidFill>
                <a:latin typeface="Arial" panose="020B0604020202020204" pitchFamily="34" charset="0"/>
                <a:cs typeface="Arial" panose="020B0604020202020204" pitchFamily="34" charset="0"/>
              </a:defRPr>
            </a:lvl2pPr>
            <a:lvl3pPr marL="1143000" indent="-228600" eaLnBrk="0" hangingPunct="0">
              <a:defRPr kumimoji="1" sz="1400" b="1">
                <a:solidFill>
                  <a:schemeClr val="tx1"/>
                </a:solidFill>
                <a:latin typeface="Arial" panose="020B0604020202020204" pitchFamily="34" charset="0"/>
                <a:cs typeface="Arial" panose="020B0604020202020204" pitchFamily="34" charset="0"/>
              </a:defRPr>
            </a:lvl3pPr>
            <a:lvl4pPr marL="1600200" indent="-228600" eaLnBrk="0" hangingPunct="0">
              <a:defRPr kumimoji="1" sz="1400" b="1">
                <a:solidFill>
                  <a:schemeClr val="tx1"/>
                </a:solidFill>
                <a:latin typeface="Arial" panose="020B0604020202020204" pitchFamily="34" charset="0"/>
                <a:cs typeface="Arial" panose="020B0604020202020204" pitchFamily="34" charset="0"/>
              </a:defRPr>
            </a:lvl4pPr>
            <a:lvl5pPr marL="2057400" indent="-228600" eaLnBrk="0" hangingPunct="0">
              <a:defRPr kumimoji="1" sz="1400"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9pPr>
          </a:lstStyle>
          <a:p>
            <a:pPr eaLnBrk="1" hangingPunct="1"/>
            <a:endParaRPr lang="nl-NL" altLang="nl-NL">
              <a:latin typeface="Calibri" panose="020F0502020204030204" pitchFamily="34" charset="0"/>
            </a:endParaRPr>
          </a:p>
        </p:txBody>
      </p:sp>
      <p:sp>
        <p:nvSpPr>
          <p:cNvPr id="33800" name="Rectangle 7"/>
          <p:cNvSpPr>
            <a:spLocks noChangeArrowheads="1"/>
          </p:cNvSpPr>
          <p:nvPr/>
        </p:nvSpPr>
        <p:spPr bwMode="auto">
          <a:xfrm>
            <a:off x="2062163" y="871539"/>
            <a:ext cx="9144000" cy="309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eaLnBrk="0" hangingPunct="0">
              <a:defRPr kumimoji="1" sz="1400" b="1">
                <a:solidFill>
                  <a:schemeClr val="tx1"/>
                </a:solidFill>
                <a:latin typeface="Arial" panose="020B0604020202020204" pitchFamily="34" charset="0"/>
                <a:cs typeface="Arial" panose="020B0604020202020204" pitchFamily="34" charset="0"/>
              </a:defRPr>
            </a:lvl1pPr>
            <a:lvl2pPr marL="742950" indent="-285750" eaLnBrk="0" hangingPunct="0">
              <a:defRPr kumimoji="1" sz="1400" b="1">
                <a:solidFill>
                  <a:schemeClr val="tx1"/>
                </a:solidFill>
                <a:latin typeface="Arial" panose="020B0604020202020204" pitchFamily="34" charset="0"/>
                <a:cs typeface="Arial" panose="020B0604020202020204" pitchFamily="34" charset="0"/>
              </a:defRPr>
            </a:lvl2pPr>
            <a:lvl3pPr marL="1143000" indent="-228600" eaLnBrk="0" hangingPunct="0">
              <a:defRPr kumimoji="1" sz="1400" b="1">
                <a:solidFill>
                  <a:schemeClr val="tx1"/>
                </a:solidFill>
                <a:latin typeface="Arial" panose="020B0604020202020204" pitchFamily="34" charset="0"/>
                <a:cs typeface="Arial" panose="020B0604020202020204" pitchFamily="34" charset="0"/>
              </a:defRPr>
            </a:lvl3pPr>
            <a:lvl4pPr marL="1600200" indent="-228600" eaLnBrk="0" hangingPunct="0">
              <a:defRPr kumimoji="1" sz="1400" b="1">
                <a:solidFill>
                  <a:schemeClr val="tx1"/>
                </a:solidFill>
                <a:latin typeface="Arial" panose="020B0604020202020204" pitchFamily="34" charset="0"/>
                <a:cs typeface="Arial" panose="020B0604020202020204" pitchFamily="34" charset="0"/>
              </a:defRPr>
            </a:lvl4pPr>
            <a:lvl5pPr marL="2057400" indent="-228600" eaLnBrk="0" hangingPunct="0">
              <a:defRPr kumimoji="1" sz="1400"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9pPr>
          </a:lstStyle>
          <a:p>
            <a:pPr eaLnBrk="1" hangingPunct="1"/>
            <a:endParaRPr lang="nl-NL" altLang="nl-NL">
              <a:latin typeface="Calibri" panose="020F0502020204030204" pitchFamily="34" charset="0"/>
            </a:endParaRPr>
          </a:p>
        </p:txBody>
      </p:sp>
      <p:sp>
        <p:nvSpPr>
          <p:cNvPr id="33801" name="Text Box 8"/>
          <p:cNvSpPr txBox="1">
            <a:spLocks noChangeArrowheads="1"/>
          </p:cNvSpPr>
          <p:nvPr/>
        </p:nvSpPr>
        <p:spPr bwMode="auto">
          <a:xfrm>
            <a:off x="2743200" y="5943602"/>
            <a:ext cx="3657600" cy="309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eaLnBrk="0" hangingPunct="0">
              <a:defRPr kumimoji="1" sz="1400" b="1">
                <a:solidFill>
                  <a:schemeClr val="tx1"/>
                </a:solidFill>
                <a:latin typeface="Arial" panose="020B0604020202020204" pitchFamily="34" charset="0"/>
                <a:cs typeface="Arial" panose="020B0604020202020204" pitchFamily="34" charset="0"/>
              </a:defRPr>
            </a:lvl1pPr>
            <a:lvl2pPr marL="742950" indent="-285750" eaLnBrk="0" hangingPunct="0">
              <a:defRPr kumimoji="1" sz="1400" b="1">
                <a:solidFill>
                  <a:schemeClr val="tx1"/>
                </a:solidFill>
                <a:latin typeface="Arial" panose="020B0604020202020204" pitchFamily="34" charset="0"/>
                <a:cs typeface="Arial" panose="020B0604020202020204" pitchFamily="34" charset="0"/>
              </a:defRPr>
            </a:lvl2pPr>
            <a:lvl3pPr marL="1143000" indent="-228600" eaLnBrk="0" hangingPunct="0">
              <a:defRPr kumimoji="1" sz="1400" b="1">
                <a:solidFill>
                  <a:schemeClr val="tx1"/>
                </a:solidFill>
                <a:latin typeface="Arial" panose="020B0604020202020204" pitchFamily="34" charset="0"/>
                <a:cs typeface="Arial" panose="020B0604020202020204" pitchFamily="34" charset="0"/>
              </a:defRPr>
            </a:lvl3pPr>
            <a:lvl4pPr marL="1600200" indent="-228600" eaLnBrk="0" hangingPunct="0">
              <a:defRPr kumimoji="1" sz="1400" b="1">
                <a:solidFill>
                  <a:schemeClr val="tx1"/>
                </a:solidFill>
                <a:latin typeface="Arial" panose="020B0604020202020204" pitchFamily="34" charset="0"/>
                <a:cs typeface="Arial" panose="020B0604020202020204" pitchFamily="34" charset="0"/>
              </a:defRPr>
            </a:lvl4pPr>
            <a:lvl5pPr marL="2057400" indent="-228600" eaLnBrk="0" hangingPunct="0">
              <a:defRPr kumimoji="1" sz="1400"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9pPr>
          </a:lstStyle>
          <a:p>
            <a:pPr eaLnBrk="1" hangingPunct="1"/>
            <a:endParaRPr lang="nl-NL" altLang="nl-NL">
              <a:latin typeface="Calibri" panose="020F0502020204030204" pitchFamily="34" charset="0"/>
            </a:endParaRPr>
          </a:p>
        </p:txBody>
      </p:sp>
      <p:sp>
        <p:nvSpPr>
          <p:cNvPr id="33802" name="Rectangle 9"/>
          <p:cNvSpPr>
            <a:spLocks noChangeArrowheads="1"/>
          </p:cNvSpPr>
          <p:nvPr/>
        </p:nvSpPr>
        <p:spPr bwMode="auto">
          <a:xfrm>
            <a:off x="1685926" y="2424115"/>
            <a:ext cx="9144000" cy="309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eaLnBrk="0" hangingPunct="0">
              <a:defRPr kumimoji="1" sz="1400" b="1">
                <a:solidFill>
                  <a:schemeClr val="tx1"/>
                </a:solidFill>
                <a:latin typeface="Arial" panose="020B0604020202020204" pitchFamily="34" charset="0"/>
                <a:cs typeface="Arial" panose="020B0604020202020204" pitchFamily="34" charset="0"/>
              </a:defRPr>
            </a:lvl1pPr>
            <a:lvl2pPr marL="742950" indent="-285750" eaLnBrk="0" hangingPunct="0">
              <a:defRPr kumimoji="1" sz="1400" b="1">
                <a:solidFill>
                  <a:schemeClr val="tx1"/>
                </a:solidFill>
                <a:latin typeface="Arial" panose="020B0604020202020204" pitchFamily="34" charset="0"/>
                <a:cs typeface="Arial" panose="020B0604020202020204" pitchFamily="34" charset="0"/>
              </a:defRPr>
            </a:lvl2pPr>
            <a:lvl3pPr marL="1143000" indent="-228600" eaLnBrk="0" hangingPunct="0">
              <a:defRPr kumimoji="1" sz="1400" b="1">
                <a:solidFill>
                  <a:schemeClr val="tx1"/>
                </a:solidFill>
                <a:latin typeface="Arial" panose="020B0604020202020204" pitchFamily="34" charset="0"/>
                <a:cs typeface="Arial" panose="020B0604020202020204" pitchFamily="34" charset="0"/>
              </a:defRPr>
            </a:lvl3pPr>
            <a:lvl4pPr marL="1600200" indent="-228600" eaLnBrk="0" hangingPunct="0">
              <a:defRPr kumimoji="1" sz="1400" b="1">
                <a:solidFill>
                  <a:schemeClr val="tx1"/>
                </a:solidFill>
                <a:latin typeface="Arial" panose="020B0604020202020204" pitchFamily="34" charset="0"/>
                <a:cs typeface="Arial" panose="020B0604020202020204" pitchFamily="34" charset="0"/>
              </a:defRPr>
            </a:lvl4pPr>
            <a:lvl5pPr marL="2057400" indent="-228600" eaLnBrk="0" hangingPunct="0">
              <a:defRPr kumimoji="1" sz="1400"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9pPr>
          </a:lstStyle>
          <a:p>
            <a:pPr eaLnBrk="1" hangingPunct="1"/>
            <a:endParaRPr lang="nl-NL" altLang="nl-NL">
              <a:latin typeface="Calibri" panose="020F0502020204030204" pitchFamily="34" charset="0"/>
            </a:endParaRPr>
          </a:p>
        </p:txBody>
      </p:sp>
      <p:pic>
        <p:nvPicPr>
          <p:cNvPr id="7170" name="Picture 2" descr="http://2.bp.blogspot.com/-3HIkPz_wOjY/UDS6bgIFljI/AAAAAAAAAB0/rOIP2VhKEZU/s1600/0670370804001.pn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545943" y="2444978"/>
            <a:ext cx="7804822" cy="34046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03264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el 1"/>
          <p:cNvSpPr>
            <a:spLocks noGrp="1"/>
          </p:cNvSpPr>
          <p:nvPr>
            <p:ph type="title"/>
          </p:nvPr>
        </p:nvSpPr>
        <p:spPr>
          <a:xfrm>
            <a:off x="446881" y="350806"/>
            <a:ext cx="8250238" cy="632776"/>
          </a:xfrm>
        </p:spPr>
        <p:txBody>
          <a:bodyPr/>
          <a:lstStyle/>
          <a:p>
            <a:r>
              <a:rPr lang="nl-NL" altLang="nl-NL" dirty="0"/>
              <a:t>Trust in DES </a:t>
            </a:r>
            <a:r>
              <a:rPr lang="nl-NL" altLang="nl-NL" dirty="0" err="1"/>
              <a:t>encryption</a:t>
            </a:r>
            <a:r>
              <a:rPr lang="nl-NL" altLang="nl-NL" dirty="0"/>
              <a:t>!</a:t>
            </a:r>
          </a:p>
        </p:txBody>
      </p:sp>
      <p:sp>
        <p:nvSpPr>
          <p:cNvPr id="29699" name="Tijdelijke aanduiding voor inhoud 2"/>
          <p:cNvSpPr>
            <a:spLocks noGrp="1"/>
          </p:cNvSpPr>
          <p:nvPr>
            <p:ph idx="1"/>
          </p:nvPr>
        </p:nvSpPr>
        <p:spPr>
          <a:xfrm>
            <a:off x="449794" y="1124744"/>
            <a:ext cx="7215187" cy="5000626"/>
          </a:xfrm>
        </p:spPr>
        <p:txBody>
          <a:bodyPr>
            <a:normAutofit/>
          </a:bodyPr>
          <a:lstStyle/>
          <a:p>
            <a:pPr>
              <a:lnSpc>
                <a:spcPct val="100000"/>
              </a:lnSpc>
              <a:buClr>
                <a:srgbClr val="4EB2DA"/>
              </a:buClr>
              <a:buSzPct val="75000"/>
            </a:pPr>
            <a:r>
              <a:rPr lang="en-US" altLang="nl-NL" dirty="0">
                <a:latin typeface="+mj-lt"/>
              </a:rPr>
              <a:t>Crypto analysis on DES</a:t>
            </a:r>
          </a:p>
          <a:p>
            <a:pPr lvl="1">
              <a:lnSpc>
                <a:spcPct val="100000"/>
              </a:lnSpc>
              <a:buClr>
                <a:srgbClr val="4EB2DA"/>
              </a:buClr>
              <a:buSzPct val="75000"/>
            </a:pPr>
            <a:r>
              <a:rPr lang="en-US" altLang="nl-NL" sz="2000" dirty="0">
                <a:latin typeface="+mj-lt"/>
              </a:rPr>
              <a:t>brute force  </a:t>
            </a:r>
            <a:r>
              <a:rPr lang="en-US" altLang="nl-NL" dirty="0">
                <a:latin typeface="+mj-lt"/>
              </a:rPr>
              <a:t>(key length van 56 bits) </a:t>
            </a:r>
          </a:p>
          <a:p>
            <a:pPr>
              <a:lnSpc>
                <a:spcPct val="100000"/>
              </a:lnSpc>
              <a:buClr>
                <a:srgbClr val="4EB2DA"/>
              </a:buClr>
              <a:buSzPct val="75000"/>
            </a:pPr>
            <a:r>
              <a:rPr lang="en-US" altLang="nl-NL" dirty="0">
                <a:solidFill>
                  <a:schemeClr val="tx2"/>
                </a:solidFill>
                <a:latin typeface="+mj-lt"/>
              </a:rPr>
              <a:t>Competition </a:t>
            </a:r>
            <a:r>
              <a:rPr lang="en-US" altLang="nl-NL" dirty="0">
                <a:latin typeface="+mj-lt"/>
              </a:rPr>
              <a:t>(prize $10.000)  </a:t>
            </a:r>
          </a:p>
          <a:p>
            <a:pPr lvl="1">
              <a:lnSpc>
                <a:spcPct val="100000"/>
              </a:lnSpc>
              <a:buClr>
                <a:srgbClr val="4EB2DA"/>
              </a:buClr>
              <a:buSzPct val="75000"/>
            </a:pPr>
            <a:r>
              <a:rPr lang="en-US" altLang="nl-NL" sz="2000" b="1" dirty="0">
                <a:latin typeface="+mj-lt"/>
              </a:rPr>
              <a:t>Cracked in 1997 </a:t>
            </a:r>
          </a:p>
          <a:p>
            <a:pPr lvl="2">
              <a:lnSpc>
                <a:spcPct val="100000"/>
              </a:lnSpc>
              <a:buSzPct val="75000"/>
            </a:pPr>
            <a:r>
              <a:rPr lang="en-US" altLang="nl-NL" i="1" dirty="0">
                <a:latin typeface="+mj-lt"/>
              </a:rPr>
              <a:t>39 </a:t>
            </a:r>
            <a:r>
              <a:rPr lang="en-US" altLang="nl-NL" i="1" dirty="0" err="1">
                <a:latin typeface="+mj-lt"/>
              </a:rPr>
              <a:t>dagen</a:t>
            </a:r>
            <a:r>
              <a:rPr lang="en-US" altLang="nl-NL" i="1" dirty="0">
                <a:latin typeface="+mj-lt"/>
              </a:rPr>
              <a:t> </a:t>
            </a:r>
          </a:p>
          <a:p>
            <a:pPr lvl="2">
              <a:lnSpc>
                <a:spcPct val="100000"/>
              </a:lnSpc>
              <a:buSzPct val="75000"/>
            </a:pPr>
            <a:r>
              <a:rPr lang="en-US" altLang="nl-NL" i="1" dirty="0">
                <a:latin typeface="+mj-lt"/>
              </a:rPr>
              <a:t>Network of computers</a:t>
            </a:r>
          </a:p>
          <a:p>
            <a:pPr lvl="1">
              <a:lnSpc>
                <a:spcPct val="100000"/>
              </a:lnSpc>
              <a:buClr>
                <a:srgbClr val="4EB2DA"/>
              </a:buClr>
              <a:buSzPct val="75000"/>
            </a:pPr>
            <a:r>
              <a:rPr lang="en-US" altLang="nl-NL" sz="2000" b="1" dirty="0">
                <a:latin typeface="+mj-lt"/>
              </a:rPr>
              <a:t>Cracked in 1998</a:t>
            </a:r>
          </a:p>
          <a:p>
            <a:pPr lvl="2">
              <a:lnSpc>
                <a:spcPct val="100000"/>
              </a:lnSpc>
              <a:buSzPct val="75000"/>
            </a:pPr>
            <a:r>
              <a:rPr lang="en-US" altLang="nl-NL" i="1" dirty="0">
                <a:latin typeface="+mj-lt"/>
              </a:rPr>
              <a:t>3 days</a:t>
            </a:r>
          </a:p>
          <a:p>
            <a:pPr lvl="2">
              <a:lnSpc>
                <a:spcPct val="100000"/>
              </a:lnSpc>
              <a:buSzPct val="75000"/>
            </a:pPr>
            <a:r>
              <a:rPr lang="en-US" altLang="nl-NL" i="1" dirty="0">
                <a:latin typeface="+mj-lt"/>
              </a:rPr>
              <a:t>Crypto analysis in hardware (LCA)</a:t>
            </a:r>
          </a:p>
          <a:p>
            <a:pPr lvl="1">
              <a:lnSpc>
                <a:spcPct val="100000"/>
              </a:lnSpc>
              <a:buClr>
                <a:srgbClr val="4EB2DA"/>
              </a:buClr>
              <a:buSzPct val="75000"/>
            </a:pPr>
            <a:r>
              <a:rPr lang="en-US" altLang="nl-NL" sz="2000" b="1" dirty="0">
                <a:latin typeface="+mj-lt"/>
              </a:rPr>
              <a:t>Cracked in 1999</a:t>
            </a:r>
          </a:p>
          <a:p>
            <a:pPr lvl="2">
              <a:lnSpc>
                <a:spcPct val="100000"/>
              </a:lnSpc>
              <a:buSzPct val="75000"/>
            </a:pPr>
            <a:r>
              <a:rPr lang="en-US" altLang="nl-NL" i="1" dirty="0">
                <a:latin typeface="+mj-lt"/>
              </a:rPr>
              <a:t>22 hours and 15 min </a:t>
            </a:r>
          </a:p>
          <a:p>
            <a:pPr lvl="2">
              <a:lnSpc>
                <a:spcPct val="100000"/>
              </a:lnSpc>
              <a:buSzPct val="75000"/>
            </a:pPr>
            <a:r>
              <a:rPr lang="en-US" altLang="nl-NL" i="1" dirty="0">
                <a:latin typeface="+mj-lt"/>
              </a:rPr>
              <a:t>Network van computers</a:t>
            </a:r>
          </a:p>
          <a:p>
            <a:pPr>
              <a:lnSpc>
                <a:spcPct val="100000"/>
              </a:lnSpc>
              <a:buSzPct val="75000"/>
            </a:pPr>
            <a:r>
              <a:rPr lang="en-US" altLang="nl-NL" dirty="0">
                <a:latin typeface="+mj-lt"/>
              </a:rPr>
              <a:t>No trust in DES anymore</a:t>
            </a:r>
          </a:p>
          <a:p>
            <a:endParaRPr lang="nl-NL" altLang="nl-NL" dirty="0"/>
          </a:p>
        </p:txBody>
      </p:sp>
      <p:pic>
        <p:nvPicPr>
          <p:cNvPr id="34820" name="Picture 3" descr="des_cov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34796" y="369840"/>
            <a:ext cx="1676400" cy="2197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7" descr="descracker1"/>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4860032" y="2780928"/>
            <a:ext cx="2951164" cy="290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1570970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29699">
                                            <p:txEl>
                                              <p:pRg st="6" end="6"/>
                                            </p:txEl>
                                          </p:spTgt>
                                        </p:tgtEl>
                                        <p:attrNameLst>
                                          <p:attrName>style.visibility</p:attrName>
                                        </p:attrNameLst>
                                      </p:cBhvr>
                                      <p:to>
                                        <p:strVal val="visible"/>
                                      </p:to>
                                    </p:set>
                                    <p:anim calcmode="lin" valueType="num">
                                      <p:cBhvr additive="base">
                                        <p:cTn id="7" dur="500" fill="hold"/>
                                        <p:tgtEl>
                                          <p:spTgt spid="29699">
                                            <p:txEl>
                                              <p:pRg st="6" end="6"/>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9699">
                                            <p:txEl>
                                              <p:pRg st="6" end="6"/>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9699">
                                            <p:txEl>
                                              <p:pRg st="7" end="7"/>
                                            </p:txEl>
                                          </p:spTgt>
                                        </p:tgtEl>
                                        <p:attrNameLst>
                                          <p:attrName>style.visibility</p:attrName>
                                        </p:attrNameLst>
                                      </p:cBhvr>
                                      <p:to>
                                        <p:strVal val="visible"/>
                                      </p:to>
                                    </p:set>
                                    <p:anim calcmode="lin" valueType="num">
                                      <p:cBhvr additive="base">
                                        <p:cTn id="11" dur="500" fill="hold"/>
                                        <p:tgtEl>
                                          <p:spTgt spid="29699">
                                            <p:txEl>
                                              <p:pRg st="7" end="7"/>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29699">
                                            <p:txEl>
                                              <p:pRg st="7" end="7"/>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29699">
                                            <p:txEl>
                                              <p:pRg st="8" end="8"/>
                                            </p:txEl>
                                          </p:spTgt>
                                        </p:tgtEl>
                                        <p:attrNameLst>
                                          <p:attrName>style.visibility</p:attrName>
                                        </p:attrNameLst>
                                      </p:cBhvr>
                                      <p:to>
                                        <p:strVal val="visible"/>
                                      </p:to>
                                    </p:set>
                                    <p:anim calcmode="lin" valueType="num">
                                      <p:cBhvr additive="base">
                                        <p:cTn id="15" dur="500" fill="hold"/>
                                        <p:tgtEl>
                                          <p:spTgt spid="29699">
                                            <p:txEl>
                                              <p:pRg st="8" end="8"/>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29699">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2" presetClass="entr" presetSubtype="4"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 calcmode="lin" valueType="num">
                                      <p:cBhvr additive="base">
                                        <p:cTn id="21" dur="500" fill="hold"/>
                                        <p:tgtEl>
                                          <p:spTgt spid="5"/>
                                        </p:tgtEl>
                                        <p:attrNameLst>
                                          <p:attrName>ppt_x</p:attrName>
                                        </p:attrNameLst>
                                      </p:cBhvr>
                                      <p:tavLst>
                                        <p:tav tm="0">
                                          <p:val>
                                            <p:strVal val="#ppt_x"/>
                                          </p:val>
                                        </p:tav>
                                        <p:tav tm="100000">
                                          <p:val>
                                            <p:strVal val="#ppt_x"/>
                                          </p:val>
                                        </p:tav>
                                      </p:tavLst>
                                    </p:anim>
                                    <p:anim calcmode="lin" valueType="num">
                                      <p:cBhvr additive="base">
                                        <p:cTn id="2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3" fill="hold" nodeType="clickPar">
                      <p:stCondLst>
                        <p:cond delay="indefinite"/>
                      </p:stCondLst>
                      <p:childTnLst>
                        <p:par>
                          <p:cTn id="24" fill="hold" nodeType="withGroup">
                            <p:stCondLst>
                              <p:cond delay="0"/>
                            </p:stCondLst>
                            <p:childTnLst>
                              <p:par>
                                <p:cTn id="25" presetID="2" presetClass="entr" presetSubtype="4" fill="hold" nodeType="clickEffect">
                                  <p:stCondLst>
                                    <p:cond delay="0"/>
                                  </p:stCondLst>
                                  <p:childTnLst>
                                    <p:set>
                                      <p:cBhvr>
                                        <p:cTn id="26" dur="1" fill="hold">
                                          <p:stCondLst>
                                            <p:cond delay="0"/>
                                          </p:stCondLst>
                                        </p:cTn>
                                        <p:tgtEl>
                                          <p:spTgt spid="29699">
                                            <p:txEl>
                                              <p:pRg st="9" end="9"/>
                                            </p:txEl>
                                          </p:spTgt>
                                        </p:tgtEl>
                                        <p:attrNameLst>
                                          <p:attrName>style.visibility</p:attrName>
                                        </p:attrNameLst>
                                      </p:cBhvr>
                                      <p:to>
                                        <p:strVal val="visible"/>
                                      </p:to>
                                    </p:set>
                                    <p:anim calcmode="lin" valueType="num">
                                      <p:cBhvr additive="base">
                                        <p:cTn id="27" dur="500" fill="hold"/>
                                        <p:tgtEl>
                                          <p:spTgt spid="29699">
                                            <p:txEl>
                                              <p:pRg st="9" end="9"/>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29699">
                                            <p:txEl>
                                              <p:pRg st="9" end="9"/>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29699">
                                            <p:txEl>
                                              <p:pRg st="10" end="10"/>
                                            </p:txEl>
                                          </p:spTgt>
                                        </p:tgtEl>
                                        <p:attrNameLst>
                                          <p:attrName>style.visibility</p:attrName>
                                        </p:attrNameLst>
                                      </p:cBhvr>
                                      <p:to>
                                        <p:strVal val="visible"/>
                                      </p:to>
                                    </p:set>
                                    <p:anim calcmode="lin" valueType="num">
                                      <p:cBhvr additive="base">
                                        <p:cTn id="31" dur="500" fill="hold"/>
                                        <p:tgtEl>
                                          <p:spTgt spid="29699">
                                            <p:txEl>
                                              <p:pRg st="10" end="10"/>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9699">
                                            <p:txEl>
                                              <p:pRg st="10" end="10"/>
                                            </p:txEl>
                                          </p:spTgt>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29699">
                                            <p:txEl>
                                              <p:pRg st="11" end="11"/>
                                            </p:txEl>
                                          </p:spTgt>
                                        </p:tgtEl>
                                        <p:attrNameLst>
                                          <p:attrName>style.visibility</p:attrName>
                                        </p:attrNameLst>
                                      </p:cBhvr>
                                      <p:to>
                                        <p:strVal val="visible"/>
                                      </p:to>
                                    </p:set>
                                    <p:anim calcmode="lin" valueType="num">
                                      <p:cBhvr additive="base">
                                        <p:cTn id="35" dur="500" fill="hold"/>
                                        <p:tgtEl>
                                          <p:spTgt spid="29699">
                                            <p:txEl>
                                              <p:pRg st="11" end="11"/>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29699">
                                            <p:txEl>
                                              <p:pRg st="11" end="11"/>
                                            </p:txEl>
                                          </p:spTgt>
                                        </p:tgtEl>
                                        <p:attrNameLst>
                                          <p:attrName>ppt_y</p:attrName>
                                        </p:attrNameLst>
                                      </p:cBhvr>
                                      <p:tavLst>
                                        <p:tav tm="0">
                                          <p:val>
                                            <p:strVal val="1+#ppt_h/2"/>
                                          </p:val>
                                        </p:tav>
                                        <p:tav tm="100000">
                                          <p:val>
                                            <p:strVal val="#ppt_y"/>
                                          </p:val>
                                        </p:tav>
                                      </p:tavLst>
                                    </p:anim>
                                  </p:childTnLst>
                                </p:cTn>
                              </p:par>
                            </p:childTnLst>
                          </p:cTn>
                        </p:par>
                      </p:childTnLst>
                    </p:cTn>
                  </p:par>
                  <p:par>
                    <p:cTn id="37" fill="hold" nodeType="clickPar">
                      <p:stCondLst>
                        <p:cond delay="indefinite"/>
                      </p:stCondLst>
                      <p:childTnLst>
                        <p:par>
                          <p:cTn id="38" fill="hold" nodeType="withGroup">
                            <p:stCondLst>
                              <p:cond delay="0"/>
                            </p:stCondLst>
                            <p:childTnLst>
                              <p:par>
                                <p:cTn id="39" presetID="2" presetClass="entr" presetSubtype="4" fill="hold" nodeType="clickEffect">
                                  <p:stCondLst>
                                    <p:cond delay="0"/>
                                  </p:stCondLst>
                                  <p:childTnLst>
                                    <p:set>
                                      <p:cBhvr>
                                        <p:cTn id="40" dur="1" fill="hold">
                                          <p:stCondLst>
                                            <p:cond delay="0"/>
                                          </p:stCondLst>
                                        </p:cTn>
                                        <p:tgtEl>
                                          <p:spTgt spid="29699">
                                            <p:txEl>
                                              <p:pRg st="12" end="12"/>
                                            </p:txEl>
                                          </p:spTgt>
                                        </p:tgtEl>
                                        <p:attrNameLst>
                                          <p:attrName>style.visibility</p:attrName>
                                        </p:attrNameLst>
                                      </p:cBhvr>
                                      <p:to>
                                        <p:strVal val="visible"/>
                                      </p:to>
                                    </p:set>
                                    <p:anim calcmode="lin" valueType="num">
                                      <p:cBhvr additive="base">
                                        <p:cTn id="41" dur="500" fill="hold"/>
                                        <p:tgtEl>
                                          <p:spTgt spid="29699">
                                            <p:txEl>
                                              <p:pRg st="12" end="12"/>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29699">
                                            <p:txEl>
                                              <p:pRg st="12" end="1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ChangeArrowheads="1"/>
          </p:cNvSpPr>
          <p:nvPr/>
        </p:nvSpPr>
        <p:spPr bwMode="auto">
          <a:xfrm>
            <a:off x="914401" y="3921722"/>
            <a:ext cx="181822" cy="309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spAutoFit/>
          </a:bodyPr>
          <a:lstStyle>
            <a:lvl1pPr eaLnBrk="0" hangingPunct="0">
              <a:defRPr kumimoji="1" sz="1400" b="1">
                <a:solidFill>
                  <a:schemeClr val="tx1"/>
                </a:solidFill>
                <a:latin typeface="Arial" panose="020B0604020202020204" pitchFamily="34" charset="0"/>
                <a:cs typeface="Arial" panose="020B0604020202020204" pitchFamily="34" charset="0"/>
              </a:defRPr>
            </a:lvl1pPr>
            <a:lvl2pPr marL="742950" indent="-285750" eaLnBrk="0" hangingPunct="0">
              <a:defRPr kumimoji="1" sz="1400" b="1">
                <a:solidFill>
                  <a:schemeClr val="tx1"/>
                </a:solidFill>
                <a:latin typeface="Arial" panose="020B0604020202020204" pitchFamily="34" charset="0"/>
                <a:cs typeface="Arial" panose="020B0604020202020204" pitchFamily="34" charset="0"/>
              </a:defRPr>
            </a:lvl2pPr>
            <a:lvl3pPr marL="1143000" indent="-228600" eaLnBrk="0" hangingPunct="0">
              <a:defRPr kumimoji="1" sz="1400" b="1">
                <a:solidFill>
                  <a:schemeClr val="tx1"/>
                </a:solidFill>
                <a:latin typeface="Arial" panose="020B0604020202020204" pitchFamily="34" charset="0"/>
                <a:cs typeface="Arial" panose="020B0604020202020204" pitchFamily="34" charset="0"/>
              </a:defRPr>
            </a:lvl3pPr>
            <a:lvl4pPr marL="1600200" indent="-228600" eaLnBrk="0" hangingPunct="0">
              <a:defRPr kumimoji="1" sz="1400" b="1">
                <a:solidFill>
                  <a:schemeClr val="tx1"/>
                </a:solidFill>
                <a:latin typeface="Arial" panose="020B0604020202020204" pitchFamily="34" charset="0"/>
                <a:cs typeface="Arial" panose="020B0604020202020204" pitchFamily="34" charset="0"/>
              </a:defRPr>
            </a:lvl4pPr>
            <a:lvl5pPr marL="2057400" indent="-228600" eaLnBrk="0" hangingPunct="0">
              <a:defRPr kumimoji="1" sz="1400"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9pPr>
          </a:lstStyle>
          <a:p>
            <a:pPr eaLnBrk="1" hangingPunct="1"/>
            <a:endParaRPr lang="nl-NL" altLang="nl-NL">
              <a:latin typeface="Calibri" panose="020F0502020204030204" pitchFamily="34" charset="0"/>
            </a:endParaRPr>
          </a:p>
        </p:txBody>
      </p:sp>
      <p:sp>
        <p:nvSpPr>
          <p:cNvPr id="35843" name="Rectangle 3"/>
          <p:cNvSpPr>
            <a:spLocks noGrp="1" noChangeArrowheads="1"/>
          </p:cNvSpPr>
          <p:nvPr>
            <p:ph type="title"/>
          </p:nvPr>
        </p:nvSpPr>
        <p:spPr>
          <a:xfrm>
            <a:off x="395536" y="253069"/>
            <a:ext cx="8250238" cy="667702"/>
          </a:xfrm>
        </p:spPr>
        <p:txBody>
          <a:bodyPr/>
          <a:lstStyle/>
          <a:p>
            <a:r>
              <a:rPr lang="en-GB" altLang="nl-NL" sz="3200" dirty="0"/>
              <a:t>Advanced Encryption Standard   AES</a:t>
            </a:r>
          </a:p>
        </p:txBody>
      </p:sp>
      <p:sp>
        <p:nvSpPr>
          <p:cNvPr id="35844" name="Rectangle 4"/>
          <p:cNvSpPr>
            <a:spLocks noGrp="1" noChangeArrowheads="1"/>
          </p:cNvSpPr>
          <p:nvPr>
            <p:ph idx="1"/>
          </p:nvPr>
        </p:nvSpPr>
        <p:spPr>
          <a:xfrm>
            <a:off x="467544" y="1047636"/>
            <a:ext cx="8447088" cy="4845471"/>
          </a:xfrm>
        </p:spPr>
        <p:txBody>
          <a:bodyPr>
            <a:normAutofit lnSpcReduction="10000"/>
          </a:bodyPr>
          <a:lstStyle/>
          <a:p>
            <a:pPr>
              <a:lnSpc>
                <a:spcPct val="100000"/>
              </a:lnSpc>
              <a:spcBef>
                <a:spcPct val="50000"/>
              </a:spcBef>
            </a:pPr>
            <a:r>
              <a:rPr lang="en-GB" altLang="nl-NL" dirty="0">
                <a:cs typeface="Times New Roman" panose="02020603050405020304" pitchFamily="18" charset="0"/>
              </a:rPr>
              <a:t>Follow up of DES</a:t>
            </a:r>
          </a:p>
          <a:p>
            <a:pPr lvl="1">
              <a:lnSpc>
                <a:spcPct val="100000"/>
              </a:lnSpc>
              <a:spcBef>
                <a:spcPct val="50000"/>
              </a:spcBef>
            </a:pPr>
            <a:r>
              <a:rPr lang="en-GB" altLang="nl-NL" sz="2000" b="1" dirty="0">
                <a:cs typeface="Times New Roman" panose="02020603050405020304" pitchFamily="18" charset="0"/>
              </a:rPr>
              <a:t>Symmetric</a:t>
            </a:r>
            <a:r>
              <a:rPr lang="en-GB" altLang="nl-NL" sz="2000" dirty="0">
                <a:cs typeface="Times New Roman" panose="02020603050405020304" pitchFamily="18" charset="0"/>
              </a:rPr>
              <a:t> system</a:t>
            </a:r>
          </a:p>
          <a:p>
            <a:pPr lvl="1">
              <a:lnSpc>
                <a:spcPct val="100000"/>
              </a:lnSpc>
              <a:spcBef>
                <a:spcPct val="50000"/>
              </a:spcBef>
            </a:pPr>
            <a:r>
              <a:rPr lang="en-GB" altLang="nl-NL" sz="2000" dirty="0">
                <a:cs typeface="Times New Roman" panose="02020603050405020304" pitchFamily="18" charset="0"/>
              </a:rPr>
              <a:t>Bigger key length possible </a:t>
            </a:r>
          </a:p>
          <a:p>
            <a:pPr lvl="1">
              <a:lnSpc>
                <a:spcPct val="100000"/>
              </a:lnSpc>
              <a:spcBef>
                <a:spcPct val="50000"/>
              </a:spcBef>
            </a:pPr>
            <a:r>
              <a:rPr lang="en-GB" altLang="nl-NL" sz="2000" dirty="0">
                <a:cs typeface="Times New Roman" panose="02020603050405020304" pitchFamily="18" charset="0"/>
              </a:rPr>
              <a:t>Better design principles (more transparent) </a:t>
            </a:r>
          </a:p>
          <a:p>
            <a:pPr lvl="1">
              <a:spcBef>
                <a:spcPct val="50000"/>
              </a:spcBef>
            </a:pPr>
            <a:r>
              <a:rPr lang="en-GB" altLang="nl-NL" sz="2000" b="1" dirty="0">
                <a:solidFill>
                  <a:srgbClr val="C00000"/>
                </a:solidFill>
                <a:cs typeface="Times New Roman" panose="02020603050405020304" pitchFamily="18" charset="0"/>
              </a:rPr>
              <a:t>Winner of the NIST competition</a:t>
            </a:r>
            <a:br>
              <a:rPr lang="en-GB" altLang="nl-NL" sz="2000" b="1" dirty="0">
                <a:solidFill>
                  <a:srgbClr val="C00000"/>
                </a:solidFill>
                <a:cs typeface="Times New Roman" panose="02020603050405020304" pitchFamily="18" charset="0"/>
              </a:rPr>
            </a:br>
            <a:r>
              <a:rPr lang="en-GB" altLang="nl-NL" sz="2000" b="1" dirty="0">
                <a:solidFill>
                  <a:srgbClr val="C00000"/>
                </a:solidFill>
                <a:cs typeface="Times New Roman" panose="02020603050405020304" pitchFamily="18" charset="0"/>
              </a:rPr>
              <a:t>National Institute for Standardization and Technology </a:t>
            </a:r>
          </a:p>
          <a:p>
            <a:pPr>
              <a:lnSpc>
                <a:spcPct val="100000"/>
              </a:lnSpc>
              <a:spcBef>
                <a:spcPct val="50000"/>
              </a:spcBef>
            </a:pPr>
            <a:r>
              <a:rPr lang="en-GB" altLang="nl-NL" u="sng" dirty="0">
                <a:cs typeface="Times New Roman" panose="02020603050405020304" pitchFamily="18" charset="0"/>
              </a:rPr>
              <a:t>sept. 1999  competitors </a:t>
            </a:r>
          </a:p>
          <a:p>
            <a:pPr lvl="1">
              <a:spcBef>
                <a:spcPts val="600"/>
              </a:spcBef>
            </a:pPr>
            <a:r>
              <a:rPr lang="en-GB" altLang="nl-NL" sz="2000" dirty="0">
                <a:cs typeface="Times New Roman" panose="02020603050405020304" pitchFamily="18" charset="0"/>
              </a:rPr>
              <a:t>MARS		IBM</a:t>
            </a:r>
          </a:p>
          <a:p>
            <a:pPr lvl="1">
              <a:spcBef>
                <a:spcPts val="600"/>
              </a:spcBef>
            </a:pPr>
            <a:r>
              <a:rPr lang="en-GB" altLang="nl-NL" sz="2000" dirty="0">
                <a:cs typeface="Times New Roman" panose="02020603050405020304" pitchFamily="18" charset="0"/>
              </a:rPr>
              <a:t>RC6		RSA</a:t>
            </a:r>
          </a:p>
          <a:p>
            <a:pPr lvl="1">
              <a:spcBef>
                <a:spcPts val="600"/>
              </a:spcBef>
            </a:pPr>
            <a:r>
              <a:rPr lang="en-GB" altLang="nl-NL" sz="2000" dirty="0" err="1">
                <a:cs typeface="Times New Roman" panose="02020603050405020304" pitchFamily="18" charset="0"/>
              </a:rPr>
              <a:t>Twofish</a:t>
            </a:r>
            <a:r>
              <a:rPr lang="en-GB" altLang="nl-NL" sz="2000" dirty="0">
                <a:cs typeface="Times New Roman" panose="02020603050405020304" pitchFamily="18" charset="0"/>
              </a:rPr>
              <a:t>		Counterpane (Bruce </a:t>
            </a:r>
            <a:r>
              <a:rPr lang="en-GB" altLang="nl-NL" sz="2000" dirty="0" err="1">
                <a:cs typeface="Times New Roman" panose="02020603050405020304" pitchFamily="18" charset="0"/>
              </a:rPr>
              <a:t>Schneier</a:t>
            </a:r>
            <a:r>
              <a:rPr lang="en-GB" altLang="nl-NL" sz="2000" dirty="0">
                <a:cs typeface="Times New Roman" panose="02020603050405020304" pitchFamily="18" charset="0"/>
              </a:rPr>
              <a:t>)</a:t>
            </a:r>
          </a:p>
          <a:p>
            <a:pPr lvl="1">
              <a:spcBef>
                <a:spcPts val="600"/>
              </a:spcBef>
            </a:pPr>
            <a:r>
              <a:rPr lang="en-GB" altLang="nl-NL" sz="2000" dirty="0">
                <a:cs typeface="Times New Roman" panose="02020603050405020304" pitchFamily="18" charset="0"/>
              </a:rPr>
              <a:t>Serpent		researchers from UK, Denmark and Israel</a:t>
            </a:r>
          </a:p>
          <a:p>
            <a:pPr lvl="1">
              <a:spcBef>
                <a:spcPts val="600"/>
              </a:spcBef>
            </a:pPr>
            <a:r>
              <a:rPr lang="en-GB" altLang="nl-NL" sz="2000" b="1" dirty="0">
                <a:solidFill>
                  <a:srgbClr val="C00000"/>
                </a:solidFill>
                <a:cs typeface="Times New Roman" panose="02020603050405020304" pitchFamily="18" charset="0"/>
              </a:rPr>
              <a:t>RIJNDAEL</a:t>
            </a:r>
            <a:r>
              <a:rPr lang="en-GB" altLang="nl-NL" sz="2000" dirty="0">
                <a:cs typeface="Times New Roman" panose="02020603050405020304" pitchFamily="18" charset="0"/>
              </a:rPr>
              <a:t>	2 Flemish researchers (</a:t>
            </a:r>
            <a:r>
              <a:rPr lang="en-GB" altLang="nl-NL" sz="2000" dirty="0" err="1">
                <a:cs typeface="Times New Roman" panose="02020603050405020304" pitchFamily="18" charset="0"/>
              </a:rPr>
              <a:t>Rijmen</a:t>
            </a:r>
            <a:r>
              <a:rPr lang="en-GB" altLang="nl-NL" sz="2000" dirty="0">
                <a:cs typeface="Times New Roman" panose="02020603050405020304" pitchFamily="18" charset="0"/>
              </a:rPr>
              <a:t> en Daemen)</a:t>
            </a:r>
          </a:p>
        </p:txBody>
      </p:sp>
      <p:sp>
        <p:nvSpPr>
          <p:cNvPr id="35845" name="Rectangle 5"/>
          <p:cNvSpPr>
            <a:spLocks noChangeArrowheads="1"/>
          </p:cNvSpPr>
          <p:nvPr/>
        </p:nvSpPr>
        <p:spPr bwMode="auto">
          <a:xfrm>
            <a:off x="1390650" y="2147889"/>
            <a:ext cx="9144000" cy="309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eaLnBrk="0" hangingPunct="0">
              <a:defRPr kumimoji="1" sz="1400" b="1">
                <a:solidFill>
                  <a:schemeClr val="tx1"/>
                </a:solidFill>
                <a:latin typeface="Arial" panose="020B0604020202020204" pitchFamily="34" charset="0"/>
                <a:cs typeface="Arial" panose="020B0604020202020204" pitchFamily="34" charset="0"/>
              </a:defRPr>
            </a:lvl1pPr>
            <a:lvl2pPr marL="742950" indent="-285750" eaLnBrk="0" hangingPunct="0">
              <a:defRPr kumimoji="1" sz="1400" b="1">
                <a:solidFill>
                  <a:schemeClr val="tx1"/>
                </a:solidFill>
                <a:latin typeface="Arial" panose="020B0604020202020204" pitchFamily="34" charset="0"/>
                <a:cs typeface="Arial" panose="020B0604020202020204" pitchFamily="34" charset="0"/>
              </a:defRPr>
            </a:lvl2pPr>
            <a:lvl3pPr marL="1143000" indent="-228600" eaLnBrk="0" hangingPunct="0">
              <a:defRPr kumimoji="1" sz="1400" b="1">
                <a:solidFill>
                  <a:schemeClr val="tx1"/>
                </a:solidFill>
                <a:latin typeface="Arial" panose="020B0604020202020204" pitchFamily="34" charset="0"/>
                <a:cs typeface="Arial" panose="020B0604020202020204" pitchFamily="34" charset="0"/>
              </a:defRPr>
            </a:lvl3pPr>
            <a:lvl4pPr marL="1600200" indent="-228600" eaLnBrk="0" hangingPunct="0">
              <a:defRPr kumimoji="1" sz="1400" b="1">
                <a:solidFill>
                  <a:schemeClr val="tx1"/>
                </a:solidFill>
                <a:latin typeface="Arial" panose="020B0604020202020204" pitchFamily="34" charset="0"/>
                <a:cs typeface="Arial" panose="020B0604020202020204" pitchFamily="34" charset="0"/>
              </a:defRPr>
            </a:lvl4pPr>
            <a:lvl5pPr marL="2057400" indent="-228600" eaLnBrk="0" hangingPunct="0">
              <a:defRPr kumimoji="1" sz="1400"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9pPr>
          </a:lstStyle>
          <a:p>
            <a:pPr eaLnBrk="1" hangingPunct="1"/>
            <a:endParaRPr lang="nl-NL" altLang="nl-NL">
              <a:latin typeface="Calibri" panose="020F0502020204030204" pitchFamily="34" charset="0"/>
            </a:endParaRPr>
          </a:p>
        </p:txBody>
      </p:sp>
      <p:sp>
        <p:nvSpPr>
          <p:cNvPr id="35846" name="Rectangle 6"/>
          <p:cNvSpPr>
            <a:spLocks noChangeArrowheads="1"/>
          </p:cNvSpPr>
          <p:nvPr/>
        </p:nvSpPr>
        <p:spPr bwMode="auto">
          <a:xfrm>
            <a:off x="1866900" y="528639"/>
            <a:ext cx="9144000" cy="309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eaLnBrk="0" hangingPunct="0">
              <a:defRPr kumimoji="1" sz="1400" b="1">
                <a:solidFill>
                  <a:schemeClr val="tx1"/>
                </a:solidFill>
                <a:latin typeface="Arial" panose="020B0604020202020204" pitchFamily="34" charset="0"/>
                <a:cs typeface="Arial" panose="020B0604020202020204" pitchFamily="34" charset="0"/>
              </a:defRPr>
            </a:lvl1pPr>
            <a:lvl2pPr marL="742950" indent="-285750" eaLnBrk="0" hangingPunct="0">
              <a:defRPr kumimoji="1" sz="1400" b="1">
                <a:solidFill>
                  <a:schemeClr val="tx1"/>
                </a:solidFill>
                <a:latin typeface="Arial" panose="020B0604020202020204" pitchFamily="34" charset="0"/>
                <a:cs typeface="Arial" panose="020B0604020202020204" pitchFamily="34" charset="0"/>
              </a:defRPr>
            </a:lvl2pPr>
            <a:lvl3pPr marL="1143000" indent="-228600" eaLnBrk="0" hangingPunct="0">
              <a:defRPr kumimoji="1" sz="1400" b="1">
                <a:solidFill>
                  <a:schemeClr val="tx1"/>
                </a:solidFill>
                <a:latin typeface="Arial" panose="020B0604020202020204" pitchFamily="34" charset="0"/>
                <a:cs typeface="Arial" panose="020B0604020202020204" pitchFamily="34" charset="0"/>
              </a:defRPr>
            </a:lvl3pPr>
            <a:lvl4pPr marL="1600200" indent="-228600" eaLnBrk="0" hangingPunct="0">
              <a:defRPr kumimoji="1" sz="1400" b="1">
                <a:solidFill>
                  <a:schemeClr val="tx1"/>
                </a:solidFill>
                <a:latin typeface="Arial" panose="020B0604020202020204" pitchFamily="34" charset="0"/>
                <a:cs typeface="Arial" panose="020B0604020202020204" pitchFamily="34" charset="0"/>
              </a:defRPr>
            </a:lvl4pPr>
            <a:lvl5pPr marL="2057400" indent="-228600" eaLnBrk="0" hangingPunct="0">
              <a:defRPr kumimoji="1" sz="1400"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9pPr>
          </a:lstStyle>
          <a:p>
            <a:pPr eaLnBrk="1" hangingPunct="1"/>
            <a:endParaRPr lang="nl-NL" altLang="nl-NL">
              <a:latin typeface="Calibri" panose="020F0502020204030204" pitchFamily="34" charset="0"/>
            </a:endParaRPr>
          </a:p>
        </p:txBody>
      </p:sp>
      <p:sp>
        <p:nvSpPr>
          <p:cNvPr id="35847" name="Rectangle 7"/>
          <p:cNvSpPr>
            <a:spLocks noChangeArrowheads="1"/>
          </p:cNvSpPr>
          <p:nvPr/>
        </p:nvSpPr>
        <p:spPr bwMode="auto">
          <a:xfrm>
            <a:off x="2062163" y="871539"/>
            <a:ext cx="9144000" cy="309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eaLnBrk="0" hangingPunct="0">
              <a:defRPr kumimoji="1" sz="1400" b="1">
                <a:solidFill>
                  <a:schemeClr val="tx1"/>
                </a:solidFill>
                <a:latin typeface="Arial" panose="020B0604020202020204" pitchFamily="34" charset="0"/>
                <a:cs typeface="Arial" panose="020B0604020202020204" pitchFamily="34" charset="0"/>
              </a:defRPr>
            </a:lvl1pPr>
            <a:lvl2pPr marL="742950" indent="-285750" eaLnBrk="0" hangingPunct="0">
              <a:defRPr kumimoji="1" sz="1400" b="1">
                <a:solidFill>
                  <a:schemeClr val="tx1"/>
                </a:solidFill>
                <a:latin typeface="Arial" panose="020B0604020202020204" pitchFamily="34" charset="0"/>
                <a:cs typeface="Arial" panose="020B0604020202020204" pitchFamily="34" charset="0"/>
              </a:defRPr>
            </a:lvl2pPr>
            <a:lvl3pPr marL="1143000" indent="-228600" eaLnBrk="0" hangingPunct="0">
              <a:defRPr kumimoji="1" sz="1400" b="1">
                <a:solidFill>
                  <a:schemeClr val="tx1"/>
                </a:solidFill>
                <a:latin typeface="Arial" panose="020B0604020202020204" pitchFamily="34" charset="0"/>
                <a:cs typeface="Arial" panose="020B0604020202020204" pitchFamily="34" charset="0"/>
              </a:defRPr>
            </a:lvl3pPr>
            <a:lvl4pPr marL="1600200" indent="-228600" eaLnBrk="0" hangingPunct="0">
              <a:defRPr kumimoji="1" sz="1400" b="1">
                <a:solidFill>
                  <a:schemeClr val="tx1"/>
                </a:solidFill>
                <a:latin typeface="Arial" panose="020B0604020202020204" pitchFamily="34" charset="0"/>
                <a:cs typeface="Arial" panose="020B0604020202020204" pitchFamily="34" charset="0"/>
              </a:defRPr>
            </a:lvl4pPr>
            <a:lvl5pPr marL="2057400" indent="-228600" eaLnBrk="0" hangingPunct="0">
              <a:defRPr kumimoji="1" sz="1400"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9pPr>
          </a:lstStyle>
          <a:p>
            <a:pPr eaLnBrk="1" hangingPunct="1"/>
            <a:endParaRPr lang="nl-NL" altLang="nl-NL">
              <a:latin typeface="Calibri" panose="020F0502020204030204" pitchFamily="34" charset="0"/>
            </a:endParaRPr>
          </a:p>
        </p:txBody>
      </p:sp>
      <p:sp>
        <p:nvSpPr>
          <p:cNvPr id="35848" name="Rectangle 9"/>
          <p:cNvSpPr>
            <a:spLocks noChangeArrowheads="1"/>
          </p:cNvSpPr>
          <p:nvPr/>
        </p:nvSpPr>
        <p:spPr bwMode="auto">
          <a:xfrm>
            <a:off x="1685926" y="2424115"/>
            <a:ext cx="9144000" cy="309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eaLnBrk="0" hangingPunct="0">
              <a:defRPr kumimoji="1" sz="1400" b="1">
                <a:solidFill>
                  <a:schemeClr val="tx1"/>
                </a:solidFill>
                <a:latin typeface="Arial" panose="020B0604020202020204" pitchFamily="34" charset="0"/>
                <a:cs typeface="Arial" panose="020B0604020202020204" pitchFamily="34" charset="0"/>
              </a:defRPr>
            </a:lvl1pPr>
            <a:lvl2pPr marL="742950" indent="-285750" eaLnBrk="0" hangingPunct="0">
              <a:defRPr kumimoji="1" sz="1400" b="1">
                <a:solidFill>
                  <a:schemeClr val="tx1"/>
                </a:solidFill>
                <a:latin typeface="Arial" panose="020B0604020202020204" pitchFamily="34" charset="0"/>
                <a:cs typeface="Arial" panose="020B0604020202020204" pitchFamily="34" charset="0"/>
              </a:defRPr>
            </a:lvl2pPr>
            <a:lvl3pPr marL="1143000" indent="-228600" eaLnBrk="0" hangingPunct="0">
              <a:defRPr kumimoji="1" sz="1400" b="1">
                <a:solidFill>
                  <a:schemeClr val="tx1"/>
                </a:solidFill>
                <a:latin typeface="Arial" panose="020B0604020202020204" pitchFamily="34" charset="0"/>
                <a:cs typeface="Arial" panose="020B0604020202020204" pitchFamily="34" charset="0"/>
              </a:defRPr>
            </a:lvl3pPr>
            <a:lvl4pPr marL="1600200" indent="-228600" eaLnBrk="0" hangingPunct="0">
              <a:defRPr kumimoji="1" sz="1400" b="1">
                <a:solidFill>
                  <a:schemeClr val="tx1"/>
                </a:solidFill>
                <a:latin typeface="Arial" panose="020B0604020202020204" pitchFamily="34" charset="0"/>
                <a:cs typeface="Arial" panose="020B0604020202020204" pitchFamily="34" charset="0"/>
              </a:defRPr>
            </a:lvl4pPr>
            <a:lvl5pPr marL="2057400" indent="-228600" eaLnBrk="0" hangingPunct="0">
              <a:defRPr kumimoji="1" sz="1400"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9pPr>
          </a:lstStyle>
          <a:p>
            <a:pPr eaLnBrk="1" hangingPunct="1"/>
            <a:endParaRPr lang="nl-NL" altLang="nl-NL">
              <a:latin typeface="Calibri" panose="020F0502020204030204" pitchFamily="34" charset="0"/>
            </a:endParaRPr>
          </a:p>
        </p:txBody>
      </p:sp>
      <p:sp>
        <p:nvSpPr>
          <p:cNvPr id="35849" name="Rectangle 10"/>
          <p:cNvSpPr>
            <a:spLocks noChangeArrowheads="1"/>
          </p:cNvSpPr>
          <p:nvPr/>
        </p:nvSpPr>
        <p:spPr bwMode="auto">
          <a:xfrm>
            <a:off x="1528763" y="1728789"/>
            <a:ext cx="9144000" cy="309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eaLnBrk="0" hangingPunct="0">
              <a:defRPr kumimoji="1" sz="1400" b="1">
                <a:solidFill>
                  <a:schemeClr val="tx1"/>
                </a:solidFill>
                <a:latin typeface="Arial" panose="020B0604020202020204" pitchFamily="34" charset="0"/>
                <a:cs typeface="Arial" panose="020B0604020202020204" pitchFamily="34" charset="0"/>
              </a:defRPr>
            </a:lvl1pPr>
            <a:lvl2pPr marL="742950" indent="-285750" eaLnBrk="0" hangingPunct="0">
              <a:defRPr kumimoji="1" sz="1400" b="1">
                <a:solidFill>
                  <a:schemeClr val="tx1"/>
                </a:solidFill>
                <a:latin typeface="Arial" panose="020B0604020202020204" pitchFamily="34" charset="0"/>
                <a:cs typeface="Arial" panose="020B0604020202020204" pitchFamily="34" charset="0"/>
              </a:defRPr>
            </a:lvl2pPr>
            <a:lvl3pPr marL="1143000" indent="-228600" eaLnBrk="0" hangingPunct="0">
              <a:defRPr kumimoji="1" sz="1400" b="1">
                <a:solidFill>
                  <a:schemeClr val="tx1"/>
                </a:solidFill>
                <a:latin typeface="Arial" panose="020B0604020202020204" pitchFamily="34" charset="0"/>
                <a:cs typeface="Arial" panose="020B0604020202020204" pitchFamily="34" charset="0"/>
              </a:defRPr>
            </a:lvl3pPr>
            <a:lvl4pPr marL="1600200" indent="-228600" eaLnBrk="0" hangingPunct="0">
              <a:defRPr kumimoji="1" sz="1400" b="1">
                <a:solidFill>
                  <a:schemeClr val="tx1"/>
                </a:solidFill>
                <a:latin typeface="Arial" panose="020B0604020202020204" pitchFamily="34" charset="0"/>
                <a:cs typeface="Arial" panose="020B0604020202020204" pitchFamily="34" charset="0"/>
              </a:defRPr>
            </a:lvl4pPr>
            <a:lvl5pPr marL="2057400" indent="-228600" eaLnBrk="0" hangingPunct="0">
              <a:defRPr kumimoji="1" sz="1400"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9pPr>
          </a:lstStyle>
          <a:p>
            <a:pPr eaLnBrk="1" hangingPunct="1"/>
            <a:endParaRPr lang="nl-NL" altLang="nl-NL">
              <a:latin typeface="Calibri" panose="020F0502020204030204" pitchFamily="34" charset="0"/>
            </a:endParaRPr>
          </a:p>
        </p:txBody>
      </p:sp>
      <p:sp>
        <p:nvSpPr>
          <p:cNvPr id="35850" name="Rectangle 11"/>
          <p:cNvSpPr>
            <a:spLocks noChangeArrowheads="1"/>
          </p:cNvSpPr>
          <p:nvPr/>
        </p:nvSpPr>
        <p:spPr bwMode="auto">
          <a:xfrm>
            <a:off x="1681163" y="2357439"/>
            <a:ext cx="9144000" cy="309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eaLnBrk="0" hangingPunct="0">
              <a:defRPr kumimoji="1" sz="1400" b="1">
                <a:solidFill>
                  <a:schemeClr val="tx1"/>
                </a:solidFill>
                <a:latin typeface="Arial" panose="020B0604020202020204" pitchFamily="34" charset="0"/>
                <a:cs typeface="Arial" panose="020B0604020202020204" pitchFamily="34" charset="0"/>
              </a:defRPr>
            </a:lvl1pPr>
            <a:lvl2pPr marL="742950" indent="-285750" eaLnBrk="0" hangingPunct="0">
              <a:defRPr kumimoji="1" sz="1400" b="1">
                <a:solidFill>
                  <a:schemeClr val="tx1"/>
                </a:solidFill>
                <a:latin typeface="Arial" panose="020B0604020202020204" pitchFamily="34" charset="0"/>
                <a:cs typeface="Arial" panose="020B0604020202020204" pitchFamily="34" charset="0"/>
              </a:defRPr>
            </a:lvl2pPr>
            <a:lvl3pPr marL="1143000" indent="-228600" eaLnBrk="0" hangingPunct="0">
              <a:defRPr kumimoji="1" sz="1400" b="1">
                <a:solidFill>
                  <a:schemeClr val="tx1"/>
                </a:solidFill>
                <a:latin typeface="Arial" panose="020B0604020202020204" pitchFamily="34" charset="0"/>
                <a:cs typeface="Arial" panose="020B0604020202020204" pitchFamily="34" charset="0"/>
              </a:defRPr>
            </a:lvl3pPr>
            <a:lvl4pPr marL="1600200" indent="-228600" eaLnBrk="0" hangingPunct="0">
              <a:defRPr kumimoji="1" sz="1400" b="1">
                <a:solidFill>
                  <a:schemeClr val="tx1"/>
                </a:solidFill>
                <a:latin typeface="Arial" panose="020B0604020202020204" pitchFamily="34" charset="0"/>
                <a:cs typeface="Arial" panose="020B0604020202020204" pitchFamily="34" charset="0"/>
              </a:defRPr>
            </a:lvl4pPr>
            <a:lvl5pPr marL="2057400" indent="-228600" eaLnBrk="0" hangingPunct="0">
              <a:defRPr kumimoji="1" sz="1400"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9pPr>
          </a:lstStyle>
          <a:p>
            <a:pPr eaLnBrk="1" hangingPunct="1"/>
            <a:endParaRPr lang="nl-NL" altLang="nl-NL">
              <a:latin typeface="Calibri" panose="020F0502020204030204" pitchFamily="34" charset="0"/>
            </a:endParaRPr>
          </a:p>
        </p:txBody>
      </p:sp>
      <p:sp>
        <p:nvSpPr>
          <p:cNvPr id="35851" name="Rectangle 12"/>
          <p:cNvSpPr>
            <a:spLocks noChangeArrowheads="1"/>
          </p:cNvSpPr>
          <p:nvPr/>
        </p:nvSpPr>
        <p:spPr bwMode="auto">
          <a:xfrm>
            <a:off x="1652588" y="1609726"/>
            <a:ext cx="9144000" cy="309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eaLnBrk="0" hangingPunct="0">
              <a:defRPr kumimoji="1" sz="1400" b="1">
                <a:solidFill>
                  <a:schemeClr val="tx1"/>
                </a:solidFill>
                <a:latin typeface="Arial" panose="020B0604020202020204" pitchFamily="34" charset="0"/>
                <a:cs typeface="Arial" panose="020B0604020202020204" pitchFamily="34" charset="0"/>
              </a:defRPr>
            </a:lvl1pPr>
            <a:lvl2pPr marL="742950" indent="-285750" eaLnBrk="0" hangingPunct="0">
              <a:defRPr kumimoji="1" sz="1400" b="1">
                <a:solidFill>
                  <a:schemeClr val="tx1"/>
                </a:solidFill>
                <a:latin typeface="Arial" panose="020B0604020202020204" pitchFamily="34" charset="0"/>
                <a:cs typeface="Arial" panose="020B0604020202020204" pitchFamily="34" charset="0"/>
              </a:defRPr>
            </a:lvl2pPr>
            <a:lvl3pPr marL="1143000" indent="-228600" eaLnBrk="0" hangingPunct="0">
              <a:defRPr kumimoji="1" sz="1400" b="1">
                <a:solidFill>
                  <a:schemeClr val="tx1"/>
                </a:solidFill>
                <a:latin typeface="Arial" panose="020B0604020202020204" pitchFamily="34" charset="0"/>
                <a:cs typeface="Arial" panose="020B0604020202020204" pitchFamily="34" charset="0"/>
              </a:defRPr>
            </a:lvl3pPr>
            <a:lvl4pPr marL="1600200" indent="-228600" eaLnBrk="0" hangingPunct="0">
              <a:defRPr kumimoji="1" sz="1400" b="1">
                <a:solidFill>
                  <a:schemeClr val="tx1"/>
                </a:solidFill>
                <a:latin typeface="Arial" panose="020B0604020202020204" pitchFamily="34" charset="0"/>
                <a:cs typeface="Arial" panose="020B0604020202020204" pitchFamily="34" charset="0"/>
              </a:defRPr>
            </a:lvl4pPr>
            <a:lvl5pPr marL="2057400" indent="-228600" eaLnBrk="0" hangingPunct="0">
              <a:defRPr kumimoji="1" sz="1400"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9pPr>
          </a:lstStyle>
          <a:p>
            <a:pPr eaLnBrk="1" hangingPunct="1"/>
            <a:endParaRPr lang="nl-NL" altLang="nl-NL">
              <a:latin typeface="Calibri" panose="020F0502020204030204" pitchFamily="34" charset="0"/>
            </a:endParaRPr>
          </a:p>
        </p:txBody>
      </p:sp>
    </p:spTree>
    <p:extLst>
      <p:ext uri="{BB962C8B-B14F-4D97-AF65-F5344CB8AC3E}">
        <p14:creationId xmlns:p14="http://schemas.microsoft.com/office/powerpoint/2010/main" val="39596671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ChangeArrowheads="1"/>
          </p:cNvSpPr>
          <p:nvPr/>
        </p:nvSpPr>
        <p:spPr bwMode="auto">
          <a:xfrm>
            <a:off x="914401" y="3921722"/>
            <a:ext cx="181822" cy="309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spAutoFit/>
          </a:bodyPr>
          <a:lstStyle>
            <a:lvl1pPr eaLnBrk="0" hangingPunct="0">
              <a:defRPr kumimoji="1" sz="1400" b="1">
                <a:solidFill>
                  <a:schemeClr val="tx1"/>
                </a:solidFill>
                <a:latin typeface="Arial" panose="020B0604020202020204" pitchFamily="34" charset="0"/>
                <a:cs typeface="Arial" panose="020B0604020202020204" pitchFamily="34" charset="0"/>
              </a:defRPr>
            </a:lvl1pPr>
            <a:lvl2pPr marL="742950" indent="-285750" eaLnBrk="0" hangingPunct="0">
              <a:defRPr kumimoji="1" sz="1400" b="1">
                <a:solidFill>
                  <a:schemeClr val="tx1"/>
                </a:solidFill>
                <a:latin typeface="Arial" panose="020B0604020202020204" pitchFamily="34" charset="0"/>
                <a:cs typeface="Arial" panose="020B0604020202020204" pitchFamily="34" charset="0"/>
              </a:defRPr>
            </a:lvl2pPr>
            <a:lvl3pPr marL="1143000" indent="-228600" eaLnBrk="0" hangingPunct="0">
              <a:defRPr kumimoji="1" sz="1400" b="1">
                <a:solidFill>
                  <a:schemeClr val="tx1"/>
                </a:solidFill>
                <a:latin typeface="Arial" panose="020B0604020202020204" pitchFamily="34" charset="0"/>
                <a:cs typeface="Arial" panose="020B0604020202020204" pitchFamily="34" charset="0"/>
              </a:defRPr>
            </a:lvl3pPr>
            <a:lvl4pPr marL="1600200" indent="-228600" eaLnBrk="0" hangingPunct="0">
              <a:defRPr kumimoji="1" sz="1400" b="1">
                <a:solidFill>
                  <a:schemeClr val="tx1"/>
                </a:solidFill>
                <a:latin typeface="Arial" panose="020B0604020202020204" pitchFamily="34" charset="0"/>
                <a:cs typeface="Arial" panose="020B0604020202020204" pitchFamily="34" charset="0"/>
              </a:defRPr>
            </a:lvl4pPr>
            <a:lvl5pPr marL="2057400" indent="-228600" eaLnBrk="0" hangingPunct="0">
              <a:defRPr kumimoji="1" sz="1400"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9pPr>
          </a:lstStyle>
          <a:p>
            <a:pPr eaLnBrk="1" hangingPunct="1"/>
            <a:endParaRPr lang="nl-NL" altLang="nl-NL">
              <a:latin typeface="Calibri" panose="020F0502020204030204" pitchFamily="34" charset="0"/>
            </a:endParaRPr>
          </a:p>
        </p:txBody>
      </p:sp>
      <p:sp>
        <p:nvSpPr>
          <p:cNvPr id="36867" name="Rectangle 3"/>
          <p:cNvSpPr>
            <a:spLocks noGrp="1" noChangeArrowheads="1"/>
          </p:cNvSpPr>
          <p:nvPr>
            <p:ph type="title"/>
          </p:nvPr>
        </p:nvSpPr>
        <p:spPr>
          <a:xfrm>
            <a:off x="323528" y="332656"/>
            <a:ext cx="8250238" cy="720563"/>
          </a:xfrm>
        </p:spPr>
        <p:txBody>
          <a:bodyPr/>
          <a:lstStyle/>
          <a:p>
            <a:r>
              <a:rPr lang="en-GB" altLang="nl-NL" sz="3200" dirty="0"/>
              <a:t>Advanced Encryption Standard   AES   (2)</a:t>
            </a:r>
          </a:p>
        </p:txBody>
      </p:sp>
      <p:sp>
        <p:nvSpPr>
          <p:cNvPr id="36868" name="Rectangle 4"/>
          <p:cNvSpPr>
            <a:spLocks noGrp="1" noChangeArrowheads="1"/>
          </p:cNvSpPr>
          <p:nvPr>
            <p:ph idx="1"/>
          </p:nvPr>
        </p:nvSpPr>
        <p:spPr>
          <a:xfrm>
            <a:off x="683568" y="1261567"/>
            <a:ext cx="7344816" cy="5029200"/>
          </a:xfrm>
        </p:spPr>
        <p:txBody>
          <a:bodyPr/>
          <a:lstStyle/>
          <a:p>
            <a:pPr>
              <a:spcBef>
                <a:spcPct val="50000"/>
              </a:spcBef>
            </a:pPr>
            <a:r>
              <a:rPr lang="en-GB" altLang="nl-NL" sz="2000" dirty="0">
                <a:cs typeface="Times New Roman" panose="02020603050405020304" pitchFamily="18" charset="0"/>
              </a:rPr>
              <a:t>RIJNDAEL in 2001 standard by  NIST as </a:t>
            </a:r>
            <a:r>
              <a:rPr lang="en-GB" altLang="nl-NL" sz="2000" b="1" dirty="0">
                <a:cs typeface="Times New Roman" panose="02020603050405020304" pitchFamily="18" charset="0"/>
              </a:rPr>
              <a:t>AES standard</a:t>
            </a:r>
          </a:p>
          <a:p>
            <a:pPr>
              <a:spcBef>
                <a:spcPct val="50000"/>
              </a:spcBef>
            </a:pPr>
            <a:r>
              <a:rPr lang="en-GB" altLang="nl-NL" sz="2000" dirty="0">
                <a:cs typeface="Times New Roman" panose="02020603050405020304" pitchFamily="18" charset="0"/>
              </a:rPr>
              <a:t>Characteristics  of  AES</a:t>
            </a:r>
          </a:p>
          <a:p>
            <a:pPr lvl="1">
              <a:spcBef>
                <a:spcPts val="600"/>
              </a:spcBef>
            </a:pPr>
            <a:r>
              <a:rPr lang="en-GB" altLang="nl-NL" sz="2000" dirty="0">
                <a:cs typeface="Times New Roman" panose="02020603050405020304" pitchFamily="18" charset="0"/>
              </a:rPr>
              <a:t>Different key length 128, 192 of 256 bits  </a:t>
            </a:r>
          </a:p>
          <a:p>
            <a:pPr lvl="1">
              <a:spcBef>
                <a:spcPts val="600"/>
              </a:spcBef>
            </a:pPr>
            <a:r>
              <a:rPr lang="en-GB" altLang="nl-NL" sz="2000" dirty="0">
                <a:cs typeface="Times New Roman" panose="02020603050405020304" pitchFamily="18" charset="0"/>
              </a:rPr>
              <a:t>Based on 3 elementary operations</a:t>
            </a:r>
          </a:p>
          <a:p>
            <a:pPr lvl="1">
              <a:spcBef>
                <a:spcPts val="600"/>
              </a:spcBef>
            </a:pPr>
            <a:r>
              <a:rPr lang="en-GB" altLang="nl-NL" sz="2000" dirty="0">
                <a:cs typeface="Times New Roman" panose="02020603050405020304" pitchFamily="18" charset="0"/>
              </a:rPr>
              <a:t>efficient to implement in SW and HW </a:t>
            </a:r>
          </a:p>
          <a:p>
            <a:pPr lvl="1">
              <a:spcBef>
                <a:spcPts val="600"/>
              </a:spcBef>
            </a:pPr>
            <a:r>
              <a:rPr lang="en-GB" altLang="nl-NL" sz="2000" dirty="0">
                <a:cs typeface="Times New Roman" panose="02020603050405020304" pitchFamily="18" charset="0"/>
              </a:rPr>
              <a:t>Variety in types of hardware (embedded </a:t>
            </a:r>
            <a:r>
              <a:rPr lang="en-GB" altLang="nl-NL" sz="2000" dirty="0" err="1">
                <a:cs typeface="Times New Roman" panose="02020603050405020304" pitchFamily="18" charset="0"/>
              </a:rPr>
              <a:t>sytems</a:t>
            </a:r>
            <a:r>
              <a:rPr lang="en-GB" altLang="nl-NL" sz="2000" dirty="0">
                <a:cs typeface="Times New Roman" panose="02020603050405020304" pitchFamily="18" charset="0"/>
              </a:rPr>
              <a:t>)</a:t>
            </a:r>
          </a:p>
          <a:p>
            <a:pPr lvl="2">
              <a:spcBef>
                <a:spcPts val="600"/>
              </a:spcBef>
            </a:pPr>
            <a:r>
              <a:rPr lang="en-GB" altLang="nl-NL" dirty="0">
                <a:cs typeface="Times New Roman" panose="02020603050405020304" pitchFamily="18" charset="0"/>
              </a:rPr>
              <a:t>Used in chip or smart cards</a:t>
            </a:r>
          </a:p>
          <a:p>
            <a:pPr lvl="1">
              <a:spcBef>
                <a:spcPts val="600"/>
              </a:spcBef>
            </a:pPr>
            <a:r>
              <a:rPr lang="en-GB" altLang="nl-NL" sz="2000" dirty="0">
                <a:cs typeface="Times New Roman" panose="02020603050405020304" pitchFamily="18" charset="0"/>
              </a:rPr>
              <a:t>Broad range of applications </a:t>
            </a:r>
          </a:p>
          <a:p>
            <a:pPr lvl="1">
              <a:spcBef>
                <a:spcPts val="600"/>
              </a:spcBef>
            </a:pPr>
            <a:r>
              <a:rPr lang="en-GB" altLang="nl-NL" sz="2000" b="1" i="1" dirty="0">
                <a:solidFill>
                  <a:srgbClr val="C00000"/>
                </a:solidFill>
                <a:cs typeface="Times New Roman" panose="02020603050405020304" pitchFamily="18" charset="0"/>
              </a:rPr>
              <a:t>How it works !</a:t>
            </a:r>
          </a:p>
          <a:p>
            <a:pPr lvl="2">
              <a:spcBef>
                <a:spcPts val="600"/>
              </a:spcBef>
            </a:pPr>
            <a:r>
              <a:rPr lang="en-GB" altLang="nl-NL" sz="1800" i="1" dirty="0">
                <a:cs typeface="Times New Roman" panose="02020603050405020304" pitchFamily="18" charset="0"/>
                <a:hlinkClick r:id="rId3"/>
              </a:rPr>
              <a:t>https://www.youtube.com/watch?v=mlzxpkdXP58</a:t>
            </a:r>
            <a:endParaRPr lang="en-GB" altLang="nl-NL" sz="1800" i="1" dirty="0">
              <a:cs typeface="Times New Roman" panose="02020603050405020304" pitchFamily="18" charset="0"/>
            </a:endParaRPr>
          </a:p>
          <a:p>
            <a:pPr lvl="2">
              <a:spcBef>
                <a:spcPts val="600"/>
              </a:spcBef>
            </a:pPr>
            <a:r>
              <a:rPr lang="en-GB" altLang="nl-NL" sz="1800" i="1" dirty="0">
                <a:cs typeface="Times New Roman" panose="02020603050405020304" pitchFamily="18" charset="0"/>
              </a:rPr>
              <a:t>flash demo on BB </a:t>
            </a:r>
          </a:p>
        </p:txBody>
      </p:sp>
      <p:sp>
        <p:nvSpPr>
          <p:cNvPr id="36869" name="Rectangle 5"/>
          <p:cNvSpPr>
            <a:spLocks noChangeArrowheads="1"/>
          </p:cNvSpPr>
          <p:nvPr/>
        </p:nvSpPr>
        <p:spPr bwMode="auto">
          <a:xfrm>
            <a:off x="1390650" y="2147889"/>
            <a:ext cx="9144000" cy="309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eaLnBrk="0" hangingPunct="0">
              <a:defRPr kumimoji="1" sz="1400" b="1">
                <a:solidFill>
                  <a:schemeClr val="tx1"/>
                </a:solidFill>
                <a:latin typeface="Arial" panose="020B0604020202020204" pitchFamily="34" charset="0"/>
                <a:cs typeface="Arial" panose="020B0604020202020204" pitchFamily="34" charset="0"/>
              </a:defRPr>
            </a:lvl1pPr>
            <a:lvl2pPr marL="742950" indent="-285750" eaLnBrk="0" hangingPunct="0">
              <a:defRPr kumimoji="1" sz="1400" b="1">
                <a:solidFill>
                  <a:schemeClr val="tx1"/>
                </a:solidFill>
                <a:latin typeface="Arial" panose="020B0604020202020204" pitchFamily="34" charset="0"/>
                <a:cs typeface="Arial" panose="020B0604020202020204" pitchFamily="34" charset="0"/>
              </a:defRPr>
            </a:lvl2pPr>
            <a:lvl3pPr marL="1143000" indent="-228600" eaLnBrk="0" hangingPunct="0">
              <a:defRPr kumimoji="1" sz="1400" b="1">
                <a:solidFill>
                  <a:schemeClr val="tx1"/>
                </a:solidFill>
                <a:latin typeface="Arial" panose="020B0604020202020204" pitchFamily="34" charset="0"/>
                <a:cs typeface="Arial" panose="020B0604020202020204" pitchFamily="34" charset="0"/>
              </a:defRPr>
            </a:lvl3pPr>
            <a:lvl4pPr marL="1600200" indent="-228600" eaLnBrk="0" hangingPunct="0">
              <a:defRPr kumimoji="1" sz="1400" b="1">
                <a:solidFill>
                  <a:schemeClr val="tx1"/>
                </a:solidFill>
                <a:latin typeface="Arial" panose="020B0604020202020204" pitchFamily="34" charset="0"/>
                <a:cs typeface="Arial" panose="020B0604020202020204" pitchFamily="34" charset="0"/>
              </a:defRPr>
            </a:lvl4pPr>
            <a:lvl5pPr marL="2057400" indent="-228600" eaLnBrk="0" hangingPunct="0">
              <a:defRPr kumimoji="1" sz="1400"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9pPr>
          </a:lstStyle>
          <a:p>
            <a:pPr eaLnBrk="1" hangingPunct="1"/>
            <a:endParaRPr lang="nl-NL" altLang="nl-NL">
              <a:latin typeface="Calibri" panose="020F0502020204030204" pitchFamily="34" charset="0"/>
            </a:endParaRPr>
          </a:p>
        </p:txBody>
      </p:sp>
      <p:sp>
        <p:nvSpPr>
          <p:cNvPr id="36870" name="Rectangle 6"/>
          <p:cNvSpPr>
            <a:spLocks noChangeArrowheads="1"/>
          </p:cNvSpPr>
          <p:nvPr/>
        </p:nvSpPr>
        <p:spPr bwMode="auto">
          <a:xfrm>
            <a:off x="1866900" y="528639"/>
            <a:ext cx="9144000" cy="309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eaLnBrk="0" hangingPunct="0">
              <a:defRPr kumimoji="1" sz="1400" b="1">
                <a:solidFill>
                  <a:schemeClr val="tx1"/>
                </a:solidFill>
                <a:latin typeface="Arial" panose="020B0604020202020204" pitchFamily="34" charset="0"/>
                <a:cs typeface="Arial" panose="020B0604020202020204" pitchFamily="34" charset="0"/>
              </a:defRPr>
            </a:lvl1pPr>
            <a:lvl2pPr marL="742950" indent="-285750" eaLnBrk="0" hangingPunct="0">
              <a:defRPr kumimoji="1" sz="1400" b="1">
                <a:solidFill>
                  <a:schemeClr val="tx1"/>
                </a:solidFill>
                <a:latin typeface="Arial" panose="020B0604020202020204" pitchFamily="34" charset="0"/>
                <a:cs typeface="Arial" panose="020B0604020202020204" pitchFamily="34" charset="0"/>
              </a:defRPr>
            </a:lvl2pPr>
            <a:lvl3pPr marL="1143000" indent="-228600" eaLnBrk="0" hangingPunct="0">
              <a:defRPr kumimoji="1" sz="1400" b="1">
                <a:solidFill>
                  <a:schemeClr val="tx1"/>
                </a:solidFill>
                <a:latin typeface="Arial" panose="020B0604020202020204" pitchFamily="34" charset="0"/>
                <a:cs typeface="Arial" panose="020B0604020202020204" pitchFamily="34" charset="0"/>
              </a:defRPr>
            </a:lvl3pPr>
            <a:lvl4pPr marL="1600200" indent="-228600" eaLnBrk="0" hangingPunct="0">
              <a:defRPr kumimoji="1" sz="1400" b="1">
                <a:solidFill>
                  <a:schemeClr val="tx1"/>
                </a:solidFill>
                <a:latin typeface="Arial" panose="020B0604020202020204" pitchFamily="34" charset="0"/>
                <a:cs typeface="Arial" panose="020B0604020202020204" pitchFamily="34" charset="0"/>
              </a:defRPr>
            </a:lvl4pPr>
            <a:lvl5pPr marL="2057400" indent="-228600" eaLnBrk="0" hangingPunct="0">
              <a:defRPr kumimoji="1" sz="1400"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9pPr>
          </a:lstStyle>
          <a:p>
            <a:pPr eaLnBrk="1" hangingPunct="1"/>
            <a:endParaRPr lang="nl-NL" altLang="nl-NL">
              <a:latin typeface="Calibri" panose="020F0502020204030204" pitchFamily="34" charset="0"/>
            </a:endParaRPr>
          </a:p>
        </p:txBody>
      </p:sp>
      <p:sp>
        <p:nvSpPr>
          <p:cNvPr id="36871" name="Rectangle 7"/>
          <p:cNvSpPr>
            <a:spLocks noChangeArrowheads="1"/>
          </p:cNvSpPr>
          <p:nvPr/>
        </p:nvSpPr>
        <p:spPr bwMode="auto">
          <a:xfrm>
            <a:off x="2062163" y="871539"/>
            <a:ext cx="9144000" cy="309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eaLnBrk="0" hangingPunct="0">
              <a:defRPr kumimoji="1" sz="1400" b="1">
                <a:solidFill>
                  <a:schemeClr val="tx1"/>
                </a:solidFill>
                <a:latin typeface="Arial" panose="020B0604020202020204" pitchFamily="34" charset="0"/>
                <a:cs typeface="Arial" panose="020B0604020202020204" pitchFamily="34" charset="0"/>
              </a:defRPr>
            </a:lvl1pPr>
            <a:lvl2pPr marL="742950" indent="-285750" eaLnBrk="0" hangingPunct="0">
              <a:defRPr kumimoji="1" sz="1400" b="1">
                <a:solidFill>
                  <a:schemeClr val="tx1"/>
                </a:solidFill>
                <a:latin typeface="Arial" panose="020B0604020202020204" pitchFamily="34" charset="0"/>
                <a:cs typeface="Arial" panose="020B0604020202020204" pitchFamily="34" charset="0"/>
              </a:defRPr>
            </a:lvl2pPr>
            <a:lvl3pPr marL="1143000" indent="-228600" eaLnBrk="0" hangingPunct="0">
              <a:defRPr kumimoji="1" sz="1400" b="1">
                <a:solidFill>
                  <a:schemeClr val="tx1"/>
                </a:solidFill>
                <a:latin typeface="Arial" panose="020B0604020202020204" pitchFamily="34" charset="0"/>
                <a:cs typeface="Arial" panose="020B0604020202020204" pitchFamily="34" charset="0"/>
              </a:defRPr>
            </a:lvl3pPr>
            <a:lvl4pPr marL="1600200" indent="-228600" eaLnBrk="0" hangingPunct="0">
              <a:defRPr kumimoji="1" sz="1400" b="1">
                <a:solidFill>
                  <a:schemeClr val="tx1"/>
                </a:solidFill>
                <a:latin typeface="Arial" panose="020B0604020202020204" pitchFamily="34" charset="0"/>
                <a:cs typeface="Arial" panose="020B0604020202020204" pitchFamily="34" charset="0"/>
              </a:defRPr>
            </a:lvl4pPr>
            <a:lvl5pPr marL="2057400" indent="-228600" eaLnBrk="0" hangingPunct="0">
              <a:defRPr kumimoji="1" sz="1400"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9pPr>
          </a:lstStyle>
          <a:p>
            <a:pPr eaLnBrk="1" hangingPunct="1"/>
            <a:endParaRPr lang="nl-NL" altLang="nl-NL">
              <a:latin typeface="Calibri" panose="020F0502020204030204" pitchFamily="34" charset="0"/>
            </a:endParaRPr>
          </a:p>
        </p:txBody>
      </p:sp>
      <p:sp>
        <p:nvSpPr>
          <p:cNvPr id="36872" name="Text Box 8"/>
          <p:cNvSpPr txBox="1">
            <a:spLocks noChangeArrowheads="1"/>
          </p:cNvSpPr>
          <p:nvPr/>
        </p:nvSpPr>
        <p:spPr bwMode="auto">
          <a:xfrm>
            <a:off x="2743200" y="5943602"/>
            <a:ext cx="3657600" cy="309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eaLnBrk="0" hangingPunct="0">
              <a:defRPr kumimoji="1" sz="1400" b="1">
                <a:solidFill>
                  <a:schemeClr val="tx1"/>
                </a:solidFill>
                <a:latin typeface="Arial" panose="020B0604020202020204" pitchFamily="34" charset="0"/>
                <a:cs typeface="Arial" panose="020B0604020202020204" pitchFamily="34" charset="0"/>
              </a:defRPr>
            </a:lvl1pPr>
            <a:lvl2pPr marL="742950" indent="-285750" eaLnBrk="0" hangingPunct="0">
              <a:defRPr kumimoji="1" sz="1400" b="1">
                <a:solidFill>
                  <a:schemeClr val="tx1"/>
                </a:solidFill>
                <a:latin typeface="Arial" panose="020B0604020202020204" pitchFamily="34" charset="0"/>
                <a:cs typeface="Arial" panose="020B0604020202020204" pitchFamily="34" charset="0"/>
              </a:defRPr>
            </a:lvl2pPr>
            <a:lvl3pPr marL="1143000" indent="-228600" eaLnBrk="0" hangingPunct="0">
              <a:defRPr kumimoji="1" sz="1400" b="1">
                <a:solidFill>
                  <a:schemeClr val="tx1"/>
                </a:solidFill>
                <a:latin typeface="Arial" panose="020B0604020202020204" pitchFamily="34" charset="0"/>
                <a:cs typeface="Arial" panose="020B0604020202020204" pitchFamily="34" charset="0"/>
              </a:defRPr>
            </a:lvl3pPr>
            <a:lvl4pPr marL="1600200" indent="-228600" eaLnBrk="0" hangingPunct="0">
              <a:defRPr kumimoji="1" sz="1400" b="1">
                <a:solidFill>
                  <a:schemeClr val="tx1"/>
                </a:solidFill>
                <a:latin typeface="Arial" panose="020B0604020202020204" pitchFamily="34" charset="0"/>
                <a:cs typeface="Arial" panose="020B0604020202020204" pitchFamily="34" charset="0"/>
              </a:defRPr>
            </a:lvl4pPr>
            <a:lvl5pPr marL="2057400" indent="-228600" eaLnBrk="0" hangingPunct="0">
              <a:defRPr kumimoji="1" sz="1400"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9pPr>
          </a:lstStyle>
          <a:p>
            <a:pPr eaLnBrk="1" hangingPunct="1"/>
            <a:endParaRPr lang="nl-NL" altLang="nl-NL">
              <a:latin typeface="Calibri" panose="020F0502020204030204" pitchFamily="34" charset="0"/>
            </a:endParaRPr>
          </a:p>
        </p:txBody>
      </p:sp>
      <p:sp>
        <p:nvSpPr>
          <p:cNvPr id="36873" name="Rectangle 9"/>
          <p:cNvSpPr>
            <a:spLocks noChangeArrowheads="1"/>
          </p:cNvSpPr>
          <p:nvPr/>
        </p:nvSpPr>
        <p:spPr bwMode="auto">
          <a:xfrm>
            <a:off x="1685926" y="2424115"/>
            <a:ext cx="9144000" cy="309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eaLnBrk="0" hangingPunct="0">
              <a:defRPr kumimoji="1" sz="1400" b="1">
                <a:solidFill>
                  <a:schemeClr val="tx1"/>
                </a:solidFill>
                <a:latin typeface="Arial" panose="020B0604020202020204" pitchFamily="34" charset="0"/>
                <a:cs typeface="Arial" panose="020B0604020202020204" pitchFamily="34" charset="0"/>
              </a:defRPr>
            </a:lvl1pPr>
            <a:lvl2pPr marL="742950" indent="-285750" eaLnBrk="0" hangingPunct="0">
              <a:defRPr kumimoji="1" sz="1400" b="1">
                <a:solidFill>
                  <a:schemeClr val="tx1"/>
                </a:solidFill>
                <a:latin typeface="Arial" panose="020B0604020202020204" pitchFamily="34" charset="0"/>
                <a:cs typeface="Arial" panose="020B0604020202020204" pitchFamily="34" charset="0"/>
              </a:defRPr>
            </a:lvl2pPr>
            <a:lvl3pPr marL="1143000" indent="-228600" eaLnBrk="0" hangingPunct="0">
              <a:defRPr kumimoji="1" sz="1400" b="1">
                <a:solidFill>
                  <a:schemeClr val="tx1"/>
                </a:solidFill>
                <a:latin typeface="Arial" panose="020B0604020202020204" pitchFamily="34" charset="0"/>
                <a:cs typeface="Arial" panose="020B0604020202020204" pitchFamily="34" charset="0"/>
              </a:defRPr>
            </a:lvl3pPr>
            <a:lvl4pPr marL="1600200" indent="-228600" eaLnBrk="0" hangingPunct="0">
              <a:defRPr kumimoji="1" sz="1400" b="1">
                <a:solidFill>
                  <a:schemeClr val="tx1"/>
                </a:solidFill>
                <a:latin typeface="Arial" panose="020B0604020202020204" pitchFamily="34" charset="0"/>
                <a:cs typeface="Arial" panose="020B0604020202020204" pitchFamily="34" charset="0"/>
              </a:defRPr>
            </a:lvl4pPr>
            <a:lvl5pPr marL="2057400" indent="-228600" eaLnBrk="0" hangingPunct="0">
              <a:defRPr kumimoji="1" sz="1400"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9pPr>
          </a:lstStyle>
          <a:p>
            <a:pPr eaLnBrk="1" hangingPunct="1"/>
            <a:endParaRPr lang="nl-NL" altLang="nl-NL">
              <a:latin typeface="Calibri" panose="020F0502020204030204" pitchFamily="34" charset="0"/>
            </a:endParaRPr>
          </a:p>
        </p:txBody>
      </p:sp>
      <p:sp>
        <p:nvSpPr>
          <p:cNvPr id="36874" name="Rectangle 10"/>
          <p:cNvSpPr>
            <a:spLocks noChangeArrowheads="1"/>
          </p:cNvSpPr>
          <p:nvPr/>
        </p:nvSpPr>
        <p:spPr bwMode="auto">
          <a:xfrm>
            <a:off x="1528763" y="1728789"/>
            <a:ext cx="9144000" cy="309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eaLnBrk="0" hangingPunct="0">
              <a:defRPr kumimoji="1" sz="1400" b="1">
                <a:solidFill>
                  <a:schemeClr val="tx1"/>
                </a:solidFill>
                <a:latin typeface="Arial" panose="020B0604020202020204" pitchFamily="34" charset="0"/>
                <a:cs typeface="Arial" panose="020B0604020202020204" pitchFamily="34" charset="0"/>
              </a:defRPr>
            </a:lvl1pPr>
            <a:lvl2pPr marL="742950" indent="-285750" eaLnBrk="0" hangingPunct="0">
              <a:defRPr kumimoji="1" sz="1400" b="1">
                <a:solidFill>
                  <a:schemeClr val="tx1"/>
                </a:solidFill>
                <a:latin typeface="Arial" panose="020B0604020202020204" pitchFamily="34" charset="0"/>
                <a:cs typeface="Arial" panose="020B0604020202020204" pitchFamily="34" charset="0"/>
              </a:defRPr>
            </a:lvl2pPr>
            <a:lvl3pPr marL="1143000" indent="-228600" eaLnBrk="0" hangingPunct="0">
              <a:defRPr kumimoji="1" sz="1400" b="1">
                <a:solidFill>
                  <a:schemeClr val="tx1"/>
                </a:solidFill>
                <a:latin typeface="Arial" panose="020B0604020202020204" pitchFamily="34" charset="0"/>
                <a:cs typeface="Arial" panose="020B0604020202020204" pitchFamily="34" charset="0"/>
              </a:defRPr>
            </a:lvl3pPr>
            <a:lvl4pPr marL="1600200" indent="-228600" eaLnBrk="0" hangingPunct="0">
              <a:defRPr kumimoji="1" sz="1400" b="1">
                <a:solidFill>
                  <a:schemeClr val="tx1"/>
                </a:solidFill>
                <a:latin typeface="Arial" panose="020B0604020202020204" pitchFamily="34" charset="0"/>
                <a:cs typeface="Arial" panose="020B0604020202020204" pitchFamily="34" charset="0"/>
              </a:defRPr>
            </a:lvl4pPr>
            <a:lvl5pPr marL="2057400" indent="-228600" eaLnBrk="0" hangingPunct="0">
              <a:defRPr kumimoji="1" sz="1400"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9pPr>
          </a:lstStyle>
          <a:p>
            <a:pPr eaLnBrk="1" hangingPunct="1"/>
            <a:endParaRPr lang="nl-NL" altLang="nl-NL">
              <a:latin typeface="Calibri" panose="020F0502020204030204" pitchFamily="34" charset="0"/>
            </a:endParaRPr>
          </a:p>
        </p:txBody>
      </p:sp>
      <p:sp>
        <p:nvSpPr>
          <p:cNvPr id="36875" name="Rectangle 11"/>
          <p:cNvSpPr>
            <a:spLocks noChangeArrowheads="1"/>
          </p:cNvSpPr>
          <p:nvPr/>
        </p:nvSpPr>
        <p:spPr bwMode="auto">
          <a:xfrm>
            <a:off x="1681163" y="2357439"/>
            <a:ext cx="9144000" cy="309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eaLnBrk="0" hangingPunct="0">
              <a:defRPr kumimoji="1" sz="1400" b="1">
                <a:solidFill>
                  <a:schemeClr val="tx1"/>
                </a:solidFill>
                <a:latin typeface="Arial" panose="020B0604020202020204" pitchFamily="34" charset="0"/>
                <a:cs typeface="Arial" panose="020B0604020202020204" pitchFamily="34" charset="0"/>
              </a:defRPr>
            </a:lvl1pPr>
            <a:lvl2pPr marL="742950" indent="-285750" eaLnBrk="0" hangingPunct="0">
              <a:defRPr kumimoji="1" sz="1400" b="1">
                <a:solidFill>
                  <a:schemeClr val="tx1"/>
                </a:solidFill>
                <a:latin typeface="Arial" panose="020B0604020202020204" pitchFamily="34" charset="0"/>
                <a:cs typeface="Arial" panose="020B0604020202020204" pitchFamily="34" charset="0"/>
              </a:defRPr>
            </a:lvl2pPr>
            <a:lvl3pPr marL="1143000" indent="-228600" eaLnBrk="0" hangingPunct="0">
              <a:defRPr kumimoji="1" sz="1400" b="1">
                <a:solidFill>
                  <a:schemeClr val="tx1"/>
                </a:solidFill>
                <a:latin typeface="Arial" panose="020B0604020202020204" pitchFamily="34" charset="0"/>
                <a:cs typeface="Arial" panose="020B0604020202020204" pitchFamily="34" charset="0"/>
              </a:defRPr>
            </a:lvl3pPr>
            <a:lvl4pPr marL="1600200" indent="-228600" eaLnBrk="0" hangingPunct="0">
              <a:defRPr kumimoji="1" sz="1400" b="1">
                <a:solidFill>
                  <a:schemeClr val="tx1"/>
                </a:solidFill>
                <a:latin typeface="Arial" panose="020B0604020202020204" pitchFamily="34" charset="0"/>
                <a:cs typeface="Arial" panose="020B0604020202020204" pitchFamily="34" charset="0"/>
              </a:defRPr>
            </a:lvl4pPr>
            <a:lvl5pPr marL="2057400" indent="-228600" eaLnBrk="0" hangingPunct="0">
              <a:defRPr kumimoji="1" sz="1400"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9pPr>
          </a:lstStyle>
          <a:p>
            <a:pPr eaLnBrk="1" hangingPunct="1"/>
            <a:endParaRPr lang="nl-NL" altLang="nl-NL">
              <a:latin typeface="Calibri" panose="020F0502020204030204" pitchFamily="34" charset="0"/>
            </a:endParaRPr>
          </a:p>
        </p:txBody>
      </p:sp>
      <p:sp>
        <p:nvSpPr>
          <p:cNvPr id="36876" name="Rectangle 12"/>
          <p:cNvSpPr>
            <a:spLocks noChangeArrowheads="1"/>
          </p:cNvSpPr>
          <p:nvPr/>
        </p:nvSpPr>
        <p:spPr bwMode="auto">
          <a:xfrm>
            <a:off x="1652588" y="1609726"/>
            <a:ext cx="9144000" cy="309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eaLnBrk="0" hangingPunct="0">
              <a:defRPr kumimoji="1" sz="1400" b="1">
                <a:solidFill>
                  <a:schemeClr val="tx1"/>
                </a:solidFill>
                <a:latin typeface="Arial" panose="020B0604020202020204" pitchFamily="34" charset="0"/>
                <a:cs typeface="Arial" panose="020B0604020202020204" pitchFamily="34" charset="0"/>
              </a:defRPr>
            </a:lvl1pPr>
            <a:lvl2pPr marL="742950" indent="-285750" eaLnBrk="0" hangingPunct="0">
              <a:defRPr kumimoji="1" sz="1400" b="1">
                <a:solidFill>
                  <a:schemeClr val="tx1"/>
                </a:solidFill>
                <a:latin typeface="Arial" panose="020B0604020202020204" pitchFamily="34" charset="0"/>
                <a:cs typeface="Arial" panose="020B0604020202020204" pitchFamily="34" charset="0"/>
              </a:defRPr>
            </a:lvl2pPr>
            <a:lvl3pPr marL="1143000" indent="-228600" eaLnBrk="0" hangingPunct="0">
              <a:defRPr kumimoji="1" sz="1400" b="1">
                <a:solidFill>
                  <a:schemeClr val="tx1"/>
                </a:solidFill>
                <a:latin typeface="Arial" panose="020B0604020202020204" pitchFamily="34" charset="0"/>
                <a:cs typeface="Arial" panose="020B0604020202020204" pitchFamily="34" charset="0"/>
              </a:defRPr>
            </a:lvl3pPr>
            <a:lvl4pPr marL="1600200" indent="-228600" eaLnBrk="0" hangingPunct="0">
              <a:defRPr kumimoji="1" sz="1400" b="1">
                <a:solidFill>
                  <a:schemeClr val="tx1"/>
                </a:solidFill>
                <a:latin typeface="Arial" panose="020B0604020202020204" pitchFamily="34" charset="0"/>
                <a:cs typeface="Arial" panose="020B0604020202020204" pitchFamily="34" charset="0"/>
              </a:defRPr>
            </a:lvl4pPr>
            <a:lvl5pPr marL="2057400" indent="-228600" eaLnBrk="0" hangingPunct="0">
              <a:defRPr kumimoji="1" sz="1400"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9pPr>
          </a:lstStyle>
          <a:p>
            <a:pPr eaLnBrk="1" hangingPunct="1"/>
            <a:endParaRPr lang="nl-NL" altLang="nl-NL">
              <a:latin typeface="Calibri" panose="020F0502020204030204" pitchFamily="34" charset="0"/>
            </a:endParaRPr>
          </a:p>
        </p:txBody>
      </p:sp>
    </p:spTree>
    <p:extLst>
      <p:ext uri="{BB962C8B-B14F-4D97-AF65-F5344CB8AC3E}">
        <p14:creationId xmlns:p14="http://schemas.microsoft.com/office/powerpoint/2010/main" val="38394913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3" name="Rectangle 2"/>
          <p:cNvSpPr>
            <a:spLocks noGrp="1" noChangeArrowheads="1"/>
          </p:cNvSpPr>
          <p:nvPr>
            <p:ph type="title"/>
          </p:nvPr>
        </p:nvSpPr>
        <p:spPr>
          <a:xfrm>
            <a:off x="251520" y="151079"/>
            <a:ext cx="8401173" cy="600412"/>
          </a:xfrm>
        </p:spPr>
        <p:txBody>
          <a:bodyPr/>
          <a:lstStyle/>
          <a:p>
            <a:pPr eaLnBrk="1" hangingPunct="1"/>
            <a:r>
              <a:rPr lang="en-GB" altLang="nl-NL" dirty="0">
                <a:effectLst>
                  <a:outerShdw blurRad="38100" dist="38100" dir="2700000" algn="tl">
                    <a:srgbClr val="000000">
                      <a:alpha val="43137"/>
                    </a:srgbClr>
                  </a:outerShdw>
                </a:effectLst>
              </a:rPr>
              <a:t>Asymmetric</a:t>
            </a:r>
            <a:r>
              <a:rPr lang="en-GB" altLang="nl-NL" dirty="0"/>
              <a:t> encryption</a:t>
            </a:r>
            <a:endParaRPr lang="en-GB" altLang="nl-NL" sz="2800" dirty="0"/>
          </a:p>
        </p:txBody>
      </p:sp>
      <p:sp>
        <p:nvSpPr>
          <p:cNvPr id="40964" name="Rectangle 3"/>
          <p:cNvSpPr>
            <a:spLocks noGrp="1" noChangeArrowheads="1"/>
          </p:cNvSpPr>
          <p:nvPr>
            <p:ph idx="1"/>
          </p:nvPr>
        </p:nvSpPr>
        <p:spPr>
          <a:xfrm>
            <a:off x="514396" y="4726513"/>
            <a:ext cx="5377036" cy="1756691"/>
          </a:xfrm>
        </p:spPr>
        <p:txBody>
          <a:bodyPr/>
          <a:lstStyle/>
          <a:p>
            <a:pPr marL="457182" indent="-457182">
              <a:buFont typeface="Wingdings" panose="05000000000000000000" pitchFamily="2" charset="2"/>
              <a:buAutoNum type="arabicPeriod"/>
            </a:pPr>
            <a:r>
              <a:rPr lang="en-GB" altLang="nl-NL" sz="1800" dirty="0"/>
              <a:t>Alice has a public key   </a:t>
            </a:r>
            <a:r>
              <a:rPr lang="en-GB" altLang="nl-NL" sz="1800" dirty="0">
                <a:solidFill>
                  <a:srgbClr val="FF0000"/>
                </a:solidFill>
              </a:rPr>
              <a:t>P</a:t>
            </a:r>
            <a:r>
              <a:rPr lang="en-GB" altLang="nl-NL" sz="1800" baseline="-25000" dirty="0">
                <a:solidFill>
                  <a:srgbClr val="FF0000"/>
                </a:solidFill>
              </a:rPr>
              <a:t>B</a:t>
            </a:r>
            <a:r>
              <a:rPr lang="en-GB" altLang="nl-NL" sz="1800" dirty="0">
                <a:solidFill>
                  <a:srgbClr val="FF0000"/>
                </a:solidFill>
              </a:rPr>
              <a:t> </a:t>
            </a:r>
            <a:r>
              <a:rPr lang="en-GB" altLang="nl-NL" sz="1800" dirty="0"/>
              <a:t> of Bob</a:t>
            </a:r>
          </a:p>
          <a:p>
            <a:pPr marL="457182" indent="-457182">
              <a:buFont typeface="Wingdings" panose="05000000000000000000" pitchFamily="2" charset="2"/>
              <a:buAutoNum type="arabicPeriod"/>
            </a:pPr>
            <a:r>
              <a:rPr lang="en-GB" altLang="nl-NL" sz="1800" dirty="0"/>
              <a:t>Alice encrypt  Message M  as  C= E</a:t>
            </a:r>
            <a:r>
              <a:rPr lang="en-GB" altLang="nl-NL" sz="1800" baseline="-25000" dirty="0">
                <a:solidFill>
                  <a:srgbClr val="FF0000"/>
                </a:solidFill>
              </a:rPr>
              <a:t>PB</a:t>
            </a:r>
            <a:r>
              <a:rPr lang="en-GB" altLang="nl-NL" sz="1800" dirty="0"/>
              <a:t>(M)</a:t>
            </a:r>
          </a:p>
          <a:p>
            <a:pPr marL="457182" indent="-457182">
              <a:buFont typeface="Wingdings" panose="05000000000000000000" pitchFamily="2" charset="2"/>
              <a:buAutoNum type="arabicPeriod"/>
            </a:pPr>
            <a:r>
              <a:rPr lang="en-GB" altLang="nl-NL" sz="1800" dirty="0"/>
              <a:t>Bob got its own private  </a:t>
            </a:r>
            <a:r>
              <a:rPr lang="en-GB" altLang="nl-NL" sz="1800" dirty="0" err="1"/>
              <a:t>private</a:t>
            </a:r>
            <a:r>
              <a:rPr lang="en-GB" altLang="nl-NL" sz="1800" dirty="0"/>
              <a:t> key </a:t>
            </a:r>
            <a:r>
              <a:rPr lang="en-GB" altLang="nl-NL" sz="1800" dirty="0">
                <a:solidFill>
                  <a:srgbClr val="00B050"/>
                </a:solidFill>
              </a:rPr>
              <a:t> S</a:t>
            </a:r>
            <a:r>
              <a:rPr lang="en-GB" altLang="nl-NL" sz="1800" baseline="-25000" dirty="0">
                <a:solidFill>
                  <a:srgbClr val="00B050"/>
                </a:solidFill>
              </a:rPr>
              <a:t>B</a:t>
            </a:r>
          </a:p>
          <a:p>
            <a:pPr marL="457182" indent="-457182">
              <a:buFont typeface="Wingdings" panose="05000000000000000000" pitchFamily="2" charset="2"/>
              <a:buAutoNum type="arabicPeriod"/>
            </a:pPr>
            <a:r>
              <a:rPr lang="en-GB" altLang="nl-NL" sz="1800" dirty="0"/>
              <a:t>Bob decrypt cipher text  C :</a:t>
            </a:r>
            <a:br>
              <a:rPr lang="en-GB" altLang="nl-NL" sz="1800" dirty="0"/>
            </a:br>
            <a:r>
              <a:rPr lang="en-GB" altLang="nl-NL" sz="1800" dirty="0"/>
              <a:t>                            D</a:t>
            </a:r>
            <a:r>
              <a:rPr lang="en-GB" altLang="nl-NL" sz="1800" baseline="-25000" dirty="0">
                <a:solidFill>
                  <a:srgbClr val="00B050"/>
                </a:solidFill>
              </a:rPr>
              <a:t>SB</a:t>
            </a:r>
            <a:r>
              <a:rPr lang="en-GB" altLang="nl-NL" sz="1800" dirty="0"/>
              <a:t>(C)   results in  M </a:t>
            </a:r>
            <a:br>
              <a:rPr lang="nl-NL" altLang="nl-NL" sz="1800" dirty="0"/>
            </a:br>
            <a:endParaRPr lang="nl-NL" altLang="nl-NL" sz="1800" dirty="0"/>
          </a:p>
        </p:txBody>
      </p:sp>
      <p:sp>
        <p:nvSpPr>
          <p:cNvPr id="40965" name="Rectangle 4"/>
          <p:cNvSpPr>
            <a:spLocks noChangeArrowheads="1"/>
          </p:cNvSpPr>
          <p:nvPr/>
        </p:nvSpPr>
        <p:spPr bwMode="auto">
          <a:xfrm>
            <a:off x="1347788" y="1995489"/>
            <a:ext cx="9144000" cy="309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eaLnBrk="0" hangingPunct="0">
              <a:defRPr kumimoji="1" sz="1400" b="1">
                <a:solidFill>
                  <a:schemeClr val="tx1"/>
                </a:solidFill>
                <a:latin typeface="Arial" panose="020B0604020202020204" pitchFamily="34" charset="0"/>
                <a:cs typeface="Arial" panose="020B0604020202020204" pitchFamily="34" charset="0"/>
              </a:defRPr>
            </a:lvl1pPr>
            <a:lvl2pPr marL="742950" indent="-285750" eaLnBrk="0" hangingPunct="0">
              <a:defRPr kumimoji="1" sz="1400" b="1">
                <a:solidFill>
                  <a:schemeClr val="tx1"/>
                </a:solidFill>
                <a:latin typeface="Arial" panose="020B0604020202020204" pitchFamily="34" charset="0"/>
                <a:cs typeface="Arial" panose="020B0604020202020204" pitchFamily="34" charset="0"/>
              </a:defRPr>
            </a:lvl2pPr>
            <a:lvl3pPr marL="1143000" indent="-228600" eaLnBrk="0" hangingPunct="0">
              <a:defRPr kumimoji="1" sz="1400" b="1">
                <a:solidFill>
                  <a:schemeClr val="tx1"/>
                </a:solidFill>
                <a:latin typeface="Arial" panose="020B0604020202020204" pitchFamily="34" charset="0"/>
                <a:cs typeface="Arial" panose="020B0604020202020204" pitchFamily="34" charset="0"/>
              </a:defRPr>
            </a:lvl3pPr>
            <a:lvl4pPr marL="1600200" indent="-228600" eaLnBrk="0" hangingPunct="0">
              <a:defRPr kumimoji="1" sz="1400" b="1">
                <a:solidFill>
                  <a:schemeClr val="tx1"/>
                </a:solidFill>
                <a:latin typeface="Arial" panose="020B0604020202020204" pitchFamily="34" charset="0"/>
                <a:cs typeface="Arial" panose="020B0604020202020204" pitchFamily="34" charset="0"/>
              </a:defRPr>
            </a:lvl4pPr>
            <a:lvl5pPr marL="2057400" indent="-228600" eaLnBrk="0" hangingPunct="0">
              <a:defRPr kumimoji="1" sz="1400"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9pPr>
          </a:lstStyle>
          <a:p>
            <a:pPr algn="ctr">
              <a:spcBef>
                <a:spcPct val="50000"/>
              </a:spcBef>
            </a:pPr>
            <a:endParaRPr lang="nl-NL" altLang="nl-NL">
              <a:latin typeface="Calibri" panose="020F0502020204030204" pitchFamily="34" charset="0"/>
            </a:endParaRPr>
          </a:p>
        </p:txBody>
      </p:sp>
      <p:sp>
        <p:nvSpPr>
          <p:cNvPr id="40966" name="Rectangle 5"/>
          <p:cNvSpPr>
            <a:spLocks noChangeArrowheads="1"/>
          </p:cNvSpPr>
          <p:nvPr/>
        </p:nvSpPr>
        <p:spPr bwMode="auto">
          <a:xfrm>
            <a:off x="1962150" y="2486026"/>
            <a:ext cx="9144000" cy="309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eaLnBrk="0" hangingPunct="0">
              <a:defRPr kumimoji="1" sz="1400" b="1">
                <a:solidFill>
                  <a:schemeClr val="tx1"/>
                </a:solidFill>
                <a:latin typeface="Arial" panose="020B0604020202020204" pitchFamily="34" charset="0"/>
                <a:cs typeface="Arial" panose="020B0604020202020204" pitchFamily="34" charset="0"/>
              </a:defRPr>
            </a:lvl1pPr>
            <a:lvl2pPr marL="742950" indent="-285750" eaLnBrk="0" hangingPunct="0">
              <a:defRPr kumimoji="1" sz="1400" b="1">
                <a:solidFill>
                  <a:schemeClr val="tx1"/>
                </a:solidFill>
                <a:latin typeface="Arial" panose="020B0604020202020204" pitchFamily="34" charset="0"/>
                <a:cs typeface="Arial" panose="020B0604020202020204" pitchFamily="34" charset="0"/>
              </a:defRPr>
            </a:lvl2pPr>
            <a:lvl3pPr marL="1143000" indent="-228600" eaLnBrk="0" hangingPunct="0">
              <a:defRPr kumimoji="1" sz="1400" b="1">
                <a:solidFill>
                  <a:schemeClr val="tx1"/>
                </a:solidFill>
                <a:latin typeface="Arial" panose="020B0604020202020204" pitchFamily="34" charset="0"/>
                <a:cs typeface="Arial" panose="020B0604020202020204" pitchFamily="34" charset="0"/>
              </a:defRPr>
            </a:lvl3pPr>
            <a:lvl4pPr marL="1600200" indent="-228600" eaLnBrk="0" hangingPunct="0">
              <a:defRPr kumimoji="1" sz="1400" b="1">
                <a:solidFill>
                  <a:schemeClr val="tx1"/>
                </a:solidFill>
                <a:latin typeface="Arial" panose="020B0604020202020204" pitchFamily="34" charset="0"/>
                <a:cs typeface="Arial" panose="020B0604020202020204" pitchFamily="34" charset="0"/>
              </a:defRPr>
            </a:lvl4pPr>
            <a:lvl5pPr marL="2057400" indent="-228600" eaLnBrk="0" hangingPunct="0">
              <a:defRPr kumimoji="1" sz="1400"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9pPr>
          </a:lstStyle>
          <a:p>
            <a:pPr algn="ctr">
              <a:spcBef>
                <a:spcPct val="50000"/>
              </a:spcBef>
            </a:pPr>
            <a:endParaRPr lang="nl-NL" altLang="nl-NL">
              <a:latin typeface="Calibri" panose="020F0502020204030204" pitchFamily="34" charset="0"/>
            </a:endParaRPr>
          </a:p>
        </p:txBody>
      </p:sp>
      <p:sp>
        <p:nvSpPr>
          <p:cNvPr id="40967" name="Rectangle 6"/>
          <p:cNvSpPr>
            <a:spLocks noChangeArrowheads="1"/>
          </p:cNvSpPr>
          <p:nvPr/>
        </p:nvSpPr>
        <p:spPr bwMode="auto">
          <a:xfrm>
            <a:off x="2333626" y="2357439"/>
            <a:ext cx="9144000" cy="309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eaLnBrk="0" hangingPunct="0">
              <a:defRPr kumimoji="1" sz="1400" b="1">
                <a:solidFill>
                  <a:schemeClr val="tx1"/>
                </a:solidFill>
                <a:latin typeface="Arial" panose="020B0604020202020204" pitchFamily="34" charset="0"/>
                <a:cs typeface="Arial" panose="020B0604020202020204" pitchFamily="34" charset="0"/>
              </a:defRPr>
            </a:lvl1pPr>
            <a:lvl2pPr marL="742950" indent="-285750" eaLnBrk="0" hangingPunct="0">
              <a:defRPr kumimoji="1" sz="1400" b="1">
                <a:solidFill>
                  <a:schemeClr val="tx1"/>
                </a:solidFill>
                <a:latin typeface="Arial" panose="020B0604020202020204" pitchFamily="34" charset="0"/>
                <a:cs typeface="Arial" panose="020B0604020202020204" pitchFamily="34" charset="0"/>
              </a:defRPr>
            </a:lvl2pPr>
            <a:lvl3pPr marL="1143000" indent="-228600" eaLnBrk="0" hangingPunct="0">
              <a:defRPr kumimoji="1" sz="1400" b="1">
                <a:solidFill>
                  <a:schemeClr val="tx1"/>
                </a:solidFill>
                <a:latin typeface="Arial" panose="020B0604020202020204" pitchFamily="34" charset="0"/>
                <a:cs typeface="Arial" panose="020B0604020202020204" pitchFamily="34" charset="0"/>
              </a:defRPr>
            </a:lvl3pPr>
            <a:lvl4pPr marL="1600200" indent="-228600" eaLnBrk="0" hangingPunct="0">
              <a:defRPr kumimoji="1" sz="1400" b="1">
                <a:solidFill>
                  <a:schemeClr val="tx1"/>
                </a:solidFill>
                <a:latin typeface="Arial" panose="020B0604020202020204" pitchFamily="34" charset="0"/>
                <a:cs typeface="Arial" panose="020B0604020202020204" pitchFamily="34" charset="0"/>
              </a:defRPr>
            </a:lvl4pPr>
            <a:lvl5pPr marL="2057400" indent="-228600" eaLnBrk="0" hangingPunct="0">
              <a:defRPr kumimoji="1" sz="1400"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9pPr>
          </a:lstStyle>
          <a:p>
            <a:pPr algn="ctr">
              <a:spcBef>
                <a:spcPct val="50000"/>
              </a:spcBef>
            </a:pPr>
            <a:endParaRPr lang="nl-NL" altLang="nl-NL">
              <a:latin typeface="Calibri" panose="020F0502020204030204" pitchFamily="34" charset="0"/>
            </a:endParaRPr>
          </a:p>
        </p:txBody>
      </p:sp>
      <p:sp>
        <p:nvSpPr>
          <p:cNvPr id="40968" name="Rectangle 7"/>
          <p:cNvSpPr>
            <a:spLocks noChangeArrowheads="1"/>
          </p:cNvSpPr>
          <p:nvPr/>
        </p:nvSpPr>
        <p:spPr bwMode="auto">
          <a:xfrm>
            <a:off x="1943100" y="2152652"/>
            <a:ext cx="9144000" cy="309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eaLnBrk="0" hangingPunct="0">
              <a:defRPr kumimoji="1" sz="1400" b="1">
                <a:solidFill>
                  <a:schemeClr val="tx1"/>
                </a:solidFill>
                <a:latin typeface="Arial" panose="020B0604020202020204" pitchFamily="34" charset="0"/>
                <a:cs typeface="Arial" panose="020B0604020202020204" pitchFamily="34" charset="0"/>
              </a:defRPr>
            </a:lvl1pPr>
            <a:lvl2pPr marL="742950" indent="-285750" eaLnBrk="0" hangingPunct="0">
              <a:defRPr kumimoji="1" sz="1400" b="1">
                <a:solidFill>
                  <a:schemeClr val="tx1"/>
                </a:solidFill>
                <a:latin typeface="Arial" panose="020B0604020202020204" pitchFamily="34" charset="0"/>
                <a:cs typeface="Arial" panose="020B0604020202020204" pitchFamily="34" charset="0"/>
              </a:defRPr>
            </a:lvl2pPr>
            <a:lvl3pPr marL="1143000" indent="-228600" eaLnBrk="0" hangingPunct="0">
              <a:defRPr kumimoji="1" sz="1400" b="1">
                <a:solidFill>
                  <a:schemeClr val="tx1"/>
                </a:solidFill>
                <a:latin typeface="Arial" panose="020B0604020202020204" pitchFamily="34" charset="0"/>
                <a:cs typeface="Arial" panose="020B0604020202020204" pitchFamily="34" charset="0"/>
              </a:defRPr>
            </a:lvl3pPr>
            <a:lvl4pPr marL="1600200" indent="-228600" eaLnBrk="0" hangingPunct="0">
              <a:defRPr kumimoji="1" sz="1400" b="1">
                <a:solidFill>
                  <a:schemeClr val="tx1"/>
                </a:solidFill>
                <a:latin typeface="Arial" panose="020B0604020202020204" pitchFamily="34" charset="0"/>
                <a:cs typeface="Arial" panose="020B0604020202020204" pitchFamily="34" charset="0"/>
              </a:defRPr>
            </a:lvl4pPr>
            <a:lvl5pPr marL="2057400" indent="-228600" eaLnBrk="0" hangingPunct="0">
              <a:defRPr kumimoji="1" sz="1400"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9pPr>
          </a:lstStyle>
          <a:p>
            <a:pPr algn="ctr">
              <a:spcBef>
                <a:spcPct val="50000"/>
              </a:spcBef>
            </a:pPr>
            <a:endParaRPr lang="nl-NL" altLang="nl-NL">
              <a:latin typeface="Calibri" panose="020F0502020204030204" pitchFamily="34" charset="0"/>
            </a:endParaRPr>
          </a:p>
        </p:txBody>
      </p:sp>
      <p:sp>
        <p:nvSpPr>
          <p:cNvPr id="40969" name="Rectangle 8"/>
          <p:cNvSpPr>
            <a:spLocks noChangeArrowheads="1"/>
          </p:cNvSpPr>
          <p:nvPr/>
        </p:nvSpPr>
        <p:spPr bwMode="auto">
          <a:xfrm>
            <a:off x="1676400" y="2057402"/>
            <a:ext cx="9144000" cy="309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eaLnBrk="0" hangingPunct="0">
              <a:defRPr kumimoji="1" sz="1400" b="1">
                <a:solidFill>
                  <a:schemeClr val="tx1"/>
                </a:solidFill>
                <a:latin typeface="Arial" panose="020B0604020202020204" pitchFamily="34" charset="0"/>
                <a:cs typeface="Arial" panose="020B0604020202020204" pitchFamily="34" charset="0"/>
              </a:defRPr>
            </a:lvl1pPr>
            <a:lvl2pPr marL="742950" indent="-285750" eaLnBrk="0" hangingPunct="0">
              <a:defRPr kumimoji="1" sz="1400" b="1">
                <a:solidFill>
                  <a:schemeClr val="tx1"/>
                </a:solidFill>
                <a:latin typeface="Arial" panose="020B0604020202020204" pitchFamily="34" charset="0"/>
                <a:cs typeface="Arial" panose="020B0604020202020204" pitchFamily="34" charset="0"/>
              </a:defRPr>
            </a:lvl2pPr>
            <a:lvl3pPr marL="1143000" indent="-228600" eaLnBrk="0" hangingPunct="0">
              <a:defRPr kumimoji="1" sz="1400" b="1">
                <a:solidFill>
                  <a:schemeClr val="tx1"/>
                </a:solidFill>
                <a:latin typeface="Arial" panose="020B0604020202020204" pitchFamily="34" charset="0"/>
                <a:cs typeface="Arial" panose="020B0604020202020204" pitchFamily="34" charset="0"/>
              </a:defRPr>
            </a:lvl3pPr>
            <a:lvl4pPr marL="1600200" indent="-228600" eaLnBrk="0" hangingPunct="0">
              <a:defRPr kumimoji="1" sz="1400" b="1">
                <a:solidFill>
                  <a:schemeClr val="tx1"/>
                </a:solidFill>
                <a:latin typeface="Arial" panose="020B0604020202020204" pitchFamily="34" charset="0"/>
                <a:cs typeface="Arial" panose="020B0604020202020204" pitchFamily="34" charset="0"/>
              </a:defRPr>
            </a:lvl4pPr>
            <a:lvl5pPr marL="2057400" indent="-228600" eaLnBrk="0" hangingPunct="0">
              <a:defRPr kumimoji="1" sz="1400"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9pPr>
          </a:lstStyle>
          <a:p>
            <a:pPr algn="ctr">
              <a:spcBef>
                <a:spcPct val="50000"/>
              </a:spcBef>
            </a:pPr>
            <a:endParaRPr lang="nl-NL" altLang="nl-NL">
              <a:latin typeface="Calibri" panose="020F0502020204030204" pitchFamily="34" charset="0"/>
            </a:endParaRPr>
          </a:p>
        </p:txBody>
      </p:sp>
      <p:sp>
        <p:nvSpPr>
          <p:cNvPr id="40970" name="Text Box 9"/>
          <p:cNvSpPr txBox="1">
            <a:spLocks noChangeArrowheads="1"/>
          </p:cNvSpPr>
          <p:nvPr/>
        </p:nvSpPr>
        <p:spPr bwMode="auto">
          <a:xfrm>
            <a:off x="5652120" y="5373216"/>
            <a:ext cx="3200400" cy="402291"/>
          </a:xfrm>
          <a:prstGeom prst="rect">
            <a:avLst/>
          </a:prstGeom>
          <a:solidFill>
            <a:schemeClr val="bg1">
              <a:lumMod val="95000"/>
            </a:schemeClr>
          </a:solidFill>
          <a:ln>
            <a:noFill/>
          </a:ln>
        </p:spPr>
        <p:txBody>
          <a:bodyPr lIns="90000" tIns="46800" rIns="90000" bIns="46800">
            <a:spAutoFit/>
          </a:bodyPr>
          <a:lstStyle>
            <a:lvl1pPr eaLnBrk="0" hangingPunct="0">
              <a:defRPr kumimoji="1" sz="1400" b="1">
                <a:solidFill>
                  <a:schemeClr val="tx1"/>
                </a:solidFill>
                <a:latin typeface="Arial" panose="020B0604020202020204" pitchFamily="34" charset="0"/>
                <a:cs typeface="Arial" panose="020B0604020202020204" pitchFamily="34" charset="0"/>
              </a:defRPr>
            </a:lvl1pPr>
            <a:lvl2pPr marL="742950" indent="-285750" eaLnBrk="0" hangingPunct="0">
              <a:defRPr kumimoji="1" sz="1400" b="1">
                <a:solidFill>
                  <a:schemeClr val="tx1"/>
                </a:solidFill>
                <a:latin typeface="Arial" panose="020B0604020202020204" pitchFamily="34" charset="0"/>
                <a:cs typeface="Arial" panose="020B0604020202020204" pitchFamily="34" charset="0"/>
              </a:defRPr>
            </a:lvl2pPr>
            <a:lvl3pPr marL="1143000" indent="-228600" eaLnBrk="0" hangingPunct="0">
              <a:defRPr kumimoji="1" sz="1400" b="1">
                <a:solidFill>
                  <a:schemeClr val="tx1"/>
                </a:solidFill>
                <a:latin typeface="Arial" panose="020B0604020202020204" pitchFamily="34" charset="0"/>
                <a:cs typeface="Arial" panose="020B0604020202020204" pitchFamily="34" charset="0"/>
              </a:defRPr>
            </a:lvl3pPr>
            <a:lvl4pPr marL="1600200" indent="-228600" eaLnBrk="0" hangingPunct="0">
              <a:defRPr kumimoji="1" sz="1400" b="1">
                <a:solidFill>
                  <a:schemeClr val="tx1"/>
                </a:solidFill>
                <a:latin typeface="Arial" panose="020B0604020202020204" pitchFamily="34" charset="0"/>
                <a:cs typeface="Arial" panose="020B0604020202020204" pitchFamily="34" charset="0"/>
              </a:defRPr>
            </a:lvl4pPr>
            <a:lvl5pPr marL="2057400" indent="-228600" eaLnBrk="0" hangingPunct="0">
              <a:defRPr kumimoji="1" sz="1400"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9pPr>
          </a:lstStyle>
          <a:p>
            <a:pPr>
              <a:spcBef>
                <a:spcPct val="50000"/>
              </a:spcBef>
            </a:pPr>
            <a:r>
              <a:rPr lang="nl-NL" altLang="nl-NL" sz="2000" dirty="0" err="1">
                <a:latin typeface="Calibri" panose="020F0502020204030204" pitchFamily="34" charset="0"/>
              </a:rPr>
              <a:t>Because</a:t>
            </a:r>
            <a:r>
              <a:rPr lang="nl-NL" altLang="nl-NL" sz="2000" dirty="0">
                <a:latin typeface="Calibri" panose="020F0502020204030204" pitchFamily="34" charset="0"/>
              </a:rPr>
              <a:t>:  D</a:t>
            </a:r>
            <a:r>
              <a:rPr lang="nl-NL" altLang="nl-NL" sz="2400" baseline="-25000" dirty="0">
                <a:solidFill>
                  <a:srgbClr val="00B050"/>
                </a:solidFill>
                <a:latin typeface="Calibri" panose="020F0502020204030204" pitchFamily="34" charset="0"/>
              </a:rPr>
              <a:t>SB</a:t>
            </a:r>
            <a:r>
              <a:rPr lang="nl-NL" altLang="nl-NL" sz="2000" dirty="0">
                <a:latin typeface="Calibri" panose="020F0502020204030204" pitchFamily="34" charset="0"/>
              </a:rPr>
              <a:t>( E</a:t>
            </a:r>
            <a:r>
              <a:rPr lang="nl-NL" altLang="nl-NL" sz="2400" baseline="-25000" dirty="0">
                <a:solidFill>
                  <a:srgbClr val="FF0000"/>
                </a:solidFill>
                <a:latin typeface="Calibri" panose="020F0502020204030204" pitchFamily="34" charset="0"/>
              </a:rPr>
              <a:t>PB</a:t>
            </a:r>
            <a:r>
              <a:rPr lang="nl-NL" altLang="nl-NL" sz="2000" dirty="0">
                <a:latin typeface="Calibri" panose="020F0502020204030204" pitchFamily="34" charset="0"/>
              </a:rPr>
              <a:t>(M) ) = M</a:t>
            </a:r>
          </a:p>
        </p:txBody>
      </p:sp>
      <p:sp>
        <p:nvSpPr>
          <p:cNvPr id="40971" name="Rectangle 12"/>
          <p:cNvSpPr>
            <a:spLocks noChangeArrowheads="1"/>
          </p:cNvSpPr>
          <p:nvPr/>
        </p:nvSpPr>
        <p:spPr bwMode="auto">
          <a:xfrm>
            <a:off x="1714500" y="2128839"/>
            <a:ext cx="9144000" cy="309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eaLnBrk="0" hangingPunct="0">
              <a:defRPr kumimoji="1" sz="1400" b="1">
                <a:solidFill>
                  <a:schemeClr val="tx1"/>
                </a:solidFill>
                <a:latin typeface="Arial" panose="020B0604020202020204" pitchFamily="34" charset="0"/>
                <a:cs typeface="Arial" panose="020B0604020202020204" pitchFamily="34" charset="0"/>
              </a:defRPr>
            </a:lvl1pPr>
            <a:lvl2pPr marL="742950" indent="-285750" eaLnBrk="0" hangingPunct="0">
              <a:defRPr kumimoji="1" sz="1400" b="1">
                <a:solidFill>
                  <a:schemeClr val="tx1"/>
                </a:solidFill>
                <a:latin typeface="Arial" panose="020B0604020202020204" pitchFamily="34" charset="0"/>
                <a:cs typeface="Arial" panose="020B0604020202020204" pitchFamily="34" charset="0"/>
              </a:defRPr>
            </a:lvl2pPr>
            <a:lvl3pPr marL="1143000" indent="-228600" eaLnBrk="0" hangingPunct="0">
              <a:defRPr kumimoji="1" sz="1400" b="1">
                <a:solidFill>
                  <a:schemeClr val="tx1"/>
                </a:solidFill>
                <a:latin typeface="Arial" panose="020B0604020202020204" pitchFamily="34" charset="0"/>
                <a:cs typeface="Arial" panose="020B0604020202020204" pitchFamily="34" charset="0"/>
              </a:defRPr>
            </a:lvl3pPr>
            <a:lvl4pPr marL="1600200" indent="-228600" eaLnBrk="0" hangingPunct="0">
              <a:defRPr kumimoji="1" sz="1400" b="1">
                <a:solidFill>
                  <a:schemeClr val="tx1"/>
                </a:solidFill>
                <a:latin typeface="Arial" panose="020B0604020202020204" pitchFamily="34" charset="0"/>
                <a:cs typeface="Arial" panose="020B0604020202020204" pitchFamily="34" charset="0"/>
              </a:defRPr>
            </a:lvl4pPr>
            <a:lvl5pPr marL="2057400" indent="-228600" eaLnBrk="0" hangingPunct="0">
              <a:defRPr kumimoji="1" sz="1400"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9pPr>
          </a:lstStyle>
          <a:p>
            <a:pPr algn="ctr">
              <a:spcBef>
                <a:spcPct val="50000"/>
              </a:spcBef>
            </a:pPr>
            <a:endParaRPr lang="nl-NL" altLang="nl-NL">
              <a:latin typeface="Calibri" panose="020F0502020204030204" pitchFamily="34" charset="0"/>
            </a:endParaRPr>
          </a:p>
        </p:txBody>
      </p:sp>
      <p:pic>
        <p:nvPicPr>
          <p:cNvPr id="6146" name="Picture 2" descr="http://www.akadia.com/img/public_key_encryption.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568" y="815252"/>
            <a:ext cx="7521088" cy="35879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40017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pPr eaLnBrk="1" hangingPunct="1"/>
            <a:r>
              <a:rPr lang="nl-NL" altLang="nl-NL"/>
              <a:t>Agenda</a:t>
            </a:r>
          </a:p>
        </p:txBody>
      </p:sp>
      <p:sp>
        <p:nvSpPr>
          <p:cNvPr id="22532" name="Rectangle 3"/>
          <p:cNvSpPr>
            <a:spLocks noGrp="1" noChangeArrowheads="1"/>
          </p:cNvSpPr>
          <p:nvPr>
            <p:ph idx="1"/>
          </p:nvPr>
        </p:nvSpPr>
        <p:spPr>
          <a:xfrm>
            <a:off x="457200" y="1600200"/>
            <a:ext cx="4042792" cy="4800600"/>
          </a:xfrm>
        </p:spPr>
        <p:txBody>
          <a:bodyPr>
            <a:normAutofit lnSpcReduction="10000"/>
          </a:bodyPr>
          <a:lstStyle/>
          <a:p>
            <a:pPr>
              <a:spcBef>
                <a:spcPts val="1200"/>
              </a:spcBef>
            </a:pPr>
            <a:r>
              <a:rPr lang="en-GB" altLang="nl-NL" sz="2400" dirty="0"/>
              <a:t>Introduction crypto</a:t>
            </a:r>
          </a:p>
          <a:p>
            <a:pPr>
              <a:spcBef>
                <a:spcPts val="1200"/>
              </a:spcBef>
            </a:pPr>
            <a:r>
              <a:rPr lang="en-GB" altLang="nl-NL" sz="2400" dirty="0"/>
              <a:t>Symmetric crypto</a:t>
            </a:r>
          </a:p>
          <a:p>
            <a:pPr>
              <a:spcBef>
                <a:spcPts val="1200"/>
              </a:spcBef>
            </a:pPr>
            <a:r>
              <a:rPr lang="en-GB" altLang="nl-NL" sz="2400" dirty="0"/>
              <a:t>Asymmetric or p</a:t>
            </a:r>
            <a:r>
              <a:rPr lang="en-GB" altLang="nl-NL" sz="2400" i="1" dirty="0"/>
              <a:t>ublic key </a:t>
            </a:r>
            <a:r>
              <a:rPr lang="en-GB" altLang="nl-NL" sz="2400" dirty="0"/>
              <a:t>crypto  RSA (</a:t>
            </a:r>
            <a:r>
              <a:rPr lang="en-GB" altLang="nl-NL" sz="2400" strike="sngStrike" dirty="0"/>
              <a:t>math</a:t>
            </a:r>
            <a:r>
              <a:rPr lang="en-GB" altLang="nl-NL" sz="2400" dirty="0"/>
              <a:t>)</a:t>
            </a:r>
          </a:p>
          <a:p>
            <a:pPr>
              <a:spcBef>
                <a:spcPts val="1200"/>
              </a:spcBef>
            </a:pPr>
            <a:r>
              <a:rPr lang="en-GB" altLang="nl-NL" sz="2400" dirty="0"/>
              <a:t>Hashing/ digital signatures</a:t>
            </a:r>
          </a:p>
          <a:p>
            <a:pPr>
              <a:spcBef>
                <a:spcPts val="1200"/>
              </a:spcBef>
            </a:pPr>
            <a:r>
              <a:rPr lang="en-GB" altLang="nl-NL" sz="2400" i="1" u="sng" dirty="0"/>
              <a:t>Hybrid systems</a:t>
            </a:r>
          </a:p>
          <a:p>
            <a:pPr>
              <a:spcBef>
                <a:spcPts val="1200"/>
              </a:spcBef>
            </a:pPr>
            <a:r>
              <a:rPr lang="en-GB" altLang="nl-NL" sz="2400" dirty="0"/>
              <a:t>Trusted third party (TTP)</a:t>
            </a:r>
          </a:p>
          <a:p>
            <a:pPr>
              <a:spcBef>
                <a:spcPts val="1200"/>
              </a:spcBef>
            </a:pPr>
            <a:r>
              <a:rPr lang="en-GB" altLang="nl-NL" sz="2400" dirty="0"/>
              <a:t>PKI + certificates</a:t>
            </a:r>
          </a:p>
          <a:p>
            <a:pPr>
              <a:spcBef>
                <a:spcPts val="1200"/>
              </a:spcBef>
            </a:pPr>
            <a:r>
              <a:rPr lang="en-GB" altLang="nl-NL" sz="2400" dirty="0"/>
              <a:t>Secure Socket Layer (SSL)</a:t>
            </a:r>
          </a:p>
          <a:p>
            <a:pPr eaLnBrk="1" hangingPunct="1"/>
            <a:endParaRPr lang="en-GB" altLang="nl-NL" dirty="0"/>
          </a:p>
        </p:txBody>
      </p:sp>
      <p:pic>
        <p:nvPicPr>
          <p:cNvPr id="22531" name="Picture 2"/>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5220072" y="548680"/>
            <a:ext cx="3625850" cy="2052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3"/>
          <p:cNvSpPr>
            <a:spLocks noGrp="1"/>
          </p:cNvSpPr>
          <p:nvPr>
            <p:ph type="sldNum" sz="quarter" idx="12"/>
          </p:nvPr>
        </p:nvSpPr>
        <p:spPr>
          <a:xfrm>
            <a:off x="8531788" y="4353560"/>
            <a:ext cx="548640" cy="396240"/>
          </a:xfrm>
        </p:spPr>
        <p:txBody>
          <a:bodyPr/>
          <a:lstStyle/>
          <a:p>
            <a:fld id="{6E2D2B3B-882E-40F3-A32F-6DD516915044}" type="slidenum">
              <a:rPr lang="en-US" smtClean="0"/>
              <a:pPr/>
              <a:t>2</a:t>
            </a:fld>
            <a:endParaRPr lang="en-US" dirty="0"/>
          </a:p>
        </p:txBody>
      </p:sp>
      <p:sp>
        <p:nvSpPr>
          <p:cNvPr id="2" name="Tekstvak 1"/>
          <p:cNvSpPr txBox="1"/>
          <p:nvPr/>
        </p:nvSpPr>
        <p:spPr>
          <a:xfrm>
            <a:off x="5364088" y="2636912"/>
            <a:ext cx="4032448" cy="1077218"/>
          </a:xfrm>
          <a:prstGeom prst="rect">
            <a:avLst/>
          </a:prstGeom>
          <a:noFill/>
        </p:spPr>
        <p:txBody>
          <a:bodyPr wrap="square" rtlCol="0">
            <a:spAutoFit/>
          </a:bodyPr>
          <a:lstStyle/>
          <a:p>
            <a:r>
              <a:rPr lang="en-GB" b="1" dirty="0"/>
              <a:t>General guideline in encryption</a:t>
            </a:r>
            <a:r>
              <a:rPr lang="en-GB" dirty="0"/>
              <a:t>:</a:t>
            </a:r>
          </a:p>
          <a:p>
            <a:r>
              <a:rPr lang="en-GB" sz="2800" b="1" i="1" dirty="0"/>
              <a:t>No security by obscurity </a:t>
            </a:r>
          </a:p>
          <a:p>
            <a:endParaRPr lang="nl-NL" dirty="0"/>
          </a:p>
        </p:txBody>
      </p:sp>
    </p:spTree>
    <p:extLst>
      <p:ext uri="{BB962C8B-B14F-4D97-AF65-F5344CB8AC3E}">
        <p14:creationId xmlns:p14="http://schemas.microsoft.com/office/powerpoint/2010/main" val="1672150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395536" y="332656"/>
            <a:ext cx="8114804" cy="649603"/>
          </a:xfrm>
        </p:spPr>
        <p:txBody>
          <a:bodyPr/>
          <a:lstStyle/>
          <a:p>
            <a:r>
              <a:rPr lang="en-GB" altLang="nl-NL" sz="3200" dirty="0">
                <a:effectLst>
                  <a:outerShdw blurRad="38100" dist="38100" dir="2700000" algn="tl">
                    <a:srgbClr val="000000">
                      <a:alpha val="43137"/>
                    </a:srgbClr>
                  </a:outerShdw>
                </a:effectLst>
              </a:rPr>
              <a:t>Asymmetric</a:t>
            </a:r>
            <a:r>
              <a:rPr lang="en-GB" altLang="nl-NL" sz="3200" dirty="0"/>
              <a:t> cryptographic systems</a:t>
            </a:r>
          </a:p>
        </p:txBody>
      </p:sp>
      <p:sp>
        <p:nvSpPr>
          <p:cNvPr id="27651" name="Rectangle 3"/>
          <p:cNvSpPr>
            <a:spLocks noGrp="1" noChangeArrowheads="1"/>
          </p:cNvSpPr>
          <p:nvPr>
            <p:ph idx="1"/>
          </p:nvPr>
        </p:nvSpPr>
        <p:spPr>
          <a:xfrm>
            <a:off x="467544" y="1196752"/>
            <a:ext cx="8610600" cy="4876800"/>
          </a:xfrm>
        </p:spPr>
        <p:txBody>
          <a:bodyPr>
            <a:normAutofit/>
          </a:bodyPr>
          <a:lstStyle/>
          <a:p>
            <a:pPr marL="457182" indent="-457182">
              <a:spcBef>
                <a:spcPts val="600"/>
              </a:spcBef>
            </a:pPr>
            <a:r>
              <a:rPr lang="nl-NL" altLang="nl-NL" b="1" dirty="0">
                <a:solidFill>
                  <a:schemeClr val="tx1"/>
                </a:solidFill>
              </a:rPr>
              <a:t>(Public </a:t>
            </a:r>
            <a:r>
              <a:rPr lang="nl-NL" altLang="nl-NL" b="1" dirty="0" err="1">
                <a:solidFill>
                  <a:schemeClr val="tx1"/>
                </a:solidFill>
              </a:rPr>
              <a:t>key</a:t>
            </a:r>
            <a:r>
              <a:rPr lang="nl-NL" altLang="nl-NL" b="1" dirty="0">
                <a:solidFill>
                  <a:schemeClr val="tx1"/>
                </a:solidFill>
              </a:rPr>
              <a:t> </a:t>
            </a:r>
            <a:r>
              <a:rPr lang="nl-NL" altLang="nl-NL" b="1" dirty="0" err="1">
                <a:solidFill>
                  <a:schemeClr val="tx1"/>
                </a:solidFill>
              </a:rPr>
              <a:t>encryption</a:t>
            </a:r>
            <a:r>
              <a:rPr lang="nl-NL" altLang="nl-NL" b="1" dirty="0">
                <a:solidFill>
                  <a:schemeClr val="tx1"/>
                </a:solidFill>
              </a:rPr>
              <a:t>)</a:t>
            </a:r>
            <a:endParaRPr lang="en-GB" altLang="nl-NL" b="1" dirty="0">
              <a:solidFill>
                <a:schemeClr val="tx1"/>
              </a:solidFill>
            </a:endParaRPr>
          </a:p>
          <a:p>
            <a:pPr marL="457182" indent="-457182">
              <a:spcBef>
                <a:spcPts val="600"/>
              </a:spcBef>
            </a:pPr>
            <a:r>
              <a:rPr lang="en-GB" altLang="nl-NL" u="sng" dirty="0"/>
              <a:t>Source and destination use </a:t>
            </a:r>
            <a:r>
              <a:rPr lang="en-GB" altLang="nl-NL" b="1" u="sng" dirty="0">
                <a:solidFill>
                  <a:srgbClr val="C00000"/>
                </a:solidFill>
              </a:rPr>
              <a:t>different keys</a:t>
            </a:r>
          </a:p>
          <a:p>
            <a:pPr marL="457182" indent="-457182">
              <a:spcBef>
                <a:spcPts val="600"/>
              </a:spcBef>
            </a:pPr>
            <a:r>
              <a:rPr lang="en-GB" altLang="nl-NL" b="1" dirty="0">
                <a:solidFill>
                  <a:srgbClr val="C00000"/>
                </a:solidFill>
              </a:rPr>
              <a:t>Different algorithms (all asymmetric) </a:t>
            </a:r>
          </a:p>
          <a:p>
            <a:pPr marL="754362" lvl="1" indent="-457182">
              <a:spcBef>
                <a:spcPts val="600"/>
              </a:spcBef>
            </a:pPr>
            <a:r>
              <a:rPr lang="en-GB" altLang="nl-NL" b="1" dirty="0"/>
              <a:t>RSA  </a:t>
            </a:r>
            <a:r>
              <a:rPr lang="en-GB" altLang="nl-NL" dirty="0"/>
              <a:t>(</a:t>
            </a:r>
            <a:r>
              <a:rPr lang="en-GB" altLang="nl-NL" dirty="0" err="1"/>
              <a:t>Rivest</a:t>
            </a:r>
            <a:r>
              <a:rPr lang="en-GB" altLang="nl-NL" dirty="0"/>
              <a:t>, Shamir en </a:t>
            </a:r>
            <a:r>
              <a:rPr lang="en-GB" altLang="nl-NL" dirty="0" err="1"/>
              <a:t>Adleman</a:t>
            </a:r>
            <a:r>
              <a:rPr lang="en-GB" altLang="nl-NL" dirty="0"/>
              <a:t>)  (well known)</a:t>
            </a:r>
          </a:p>
          <a:p>
            <a:pPr marL="857232" lvl="2" indent="0">
              <a:spcBef>
                <a:spcPts val="600"/>
              </a:spcBef>
              <a:buNone/>
            </a:pPr>
            <a:r>
              <a:rPr lang="en-GB" altLang="nl-NL" sz="1800" dirty="0"/>
              <a:t>- Encryption and digital signature </a:t>
            </a:r>
          </a:p>
          <a:p>
            <a:pPr marL="754362" lvl="1" indent="-457182">
              <a:spcBef>
                <a:spcPts val="600"/>
              </a:spcBef>
            </a:pPr>
            <a:r>
              <a:rPr lang="en-GB" altLang="nl-NL" b="1" dirty="0"/>
              <a:t>El Gamal</a:t>
            </a:r>
          </a:p>
          <a:p>
            <a:pPr marL="857232" lvl="2" indent="0">
              <a:spcBef>
                <a:spcPts val="600"/>
              </a:spcBef>
              <a:buNone/>
            </a:pPr>
            <a:r>
              <a:rPr lang="en-GB" altLang="nl-NL" sz="1800" dirty="0"/>
              <a:t>- Encryption and digital signature </a:t>
            </a:r>
          </a:p>
          <a:p>
            <a:pPr marL="754362" lvl="1" indent="-457182">
              <a:spcBef>
                <a:spcPts val="600"/>
              </a:spcBef>
            </a:pPr>
            <a:r>
              <a:rPr lang="en-GB" altLang="nl-NL" b="1" dirty="0" err="1"/>
              <a:t>Diffie</a:t>
            </a:r>
            <a:r>
              <a:rPr lang="en-GB" altLang="nl-NL" b="1" dirty="0"/>
              <a:t>-Hellman</a:t>
            </a:r>
            <a:r>
              <a:rPr lang="en-GB" altLang="nl-NL" dirty="0"/>
              <a:t>  (1977)</a:t>
            </a:r>
          </a:p>
          <a:p>
            <a:pPr marL="857232" lvl="2" indent="0">
              <a:spcBef>
                <a:spcPts val="600"/>
              </a:spcBef>
              <a:buNone/>
            </a:pPr>
            <a:r>
              <a:rPr lang="en-GB" altLang="nl-NL" sz="1800" dirty="0"/>
              <a:t>- Distribution of a secret key </a:t>
            </a:r>
          </a:p>
          <a:p>
            <a:pPr marL="754362" lvl="1" indent="-457182">
              <a:spcBef>
                <a:spcPts val="600"/>
              </a:spcBef>
            </a:pPr>
            <a:r>
              <a:rPr lang="en-GB" altLang="nl-NL" b="1" dirty="0"/>
              <a:t>DSA</a:t>
            </a:r>
            <a:r>
              <a:rPr lang="en-GB" altLang="nl-NL" dirty="0"/>
              <a:t>  (Digital Signature Algorithm)  of  DSS</a:t>
            </a:r>
          </a:p>
          <a:p>
            <a:pPr marL="857232" lvl="2" indent="0">
              <a:spcBef>
                <a:spcPts val="600"/>
              </a:spcBef>
              <a:buNone/>
            </a:pPr>
            <a:r>
              <a:rPr lang="en-GB" altLang="nl-NL" sz="1800" dirty="0"/>
              <a:t>- Digital signature </a:t>
            </a:r>
          </a:p>
          <a:p>
            <a:pPr marL="457182" lvl="1" indent="0">
              <a:spcBef>
                <a:spcPts val="600"/>
              </a:spcBef>
              <a:buNone/>
            </a:pPr>
            <a:r>
              <a:rPr lang="en-GB" altLang="nl-NL" sz="2000" i="1" dirty="0"/>
              <a:t>Based on new mathematic algorithm of </a:t>
            </a:r>
            <a:r>
              <a:rPr lang="en-GB" altLang="nl-NL" sz="2000" i="1" dirty="0" err="1"/>
              <a:t>eliptic</a:t>
            </a:r>
            <a:r>
              <a:rPr lang="en-GB" altLang="nl-NL" sz="2000" i="1" dirty="0"/>
              <a:t> curves </a:t>
            </a:r>
          </a:p>
          <a:p>
            <a:pPr marL="800082" lvl="1" indent="-342900">
              <a:spcBef>
                <a:spcPts val="600"/>
              </a:spcBef>
            </a:pPr>
            <a:r>
              <a:rPr lang="en-GB" altLang="nl-NL" b="1" i="1" dirty="0"/>
              <a:t>ECC </a:t>
            </a:r>
            <a:r>
              <a:rPr lang="en-GB" altLang="nl-NL" i="1" dirty="0"/>
              <a:t> (</a:t>
            </a:r>
            <a:r>
              <a:rPr lang="en-GB" altLang="nl-NL" b="1" i="1" dirty="0">
                <a:solidFill>
                  <a:schemeClr val="tx2"/>
                </a:solidFill>
              </a:rPr>
              <a:t>Elliptic Curve Cryptography</a:t>
            </a:r>
            <a:r>
              <a:rPr lang="en-GB" altLang="nl-NL" i="1" dirty="0"/>
              <a:t>)</a:t>
            </a:r>
          </a:p>
          <a:p>
            <a:pPr marL="457182" lvl="1" indent="0">
              <a:spcBef>
                <a:spcPts val="600"/>
              </a:spcBef>
              <a:buNone/>
            </a:pPr>
            <a:endParaRPr lang="en-GB" altLang="nl-NL" sz="2000" dirty="0"/>
          </a:p>
        </p:txBody>
      </p:sp>
    </p:spTree>
    <p:extLst>
      <p:ext uri="{BB962C8B-B14F-4D97-AF65-F5344CB8AC3E}">
        <p14:creationId xmlns:p14="http://schemas.microsoft.com/office/powerpoint/2010/main" val="12073066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el 1"/>
          <p:cNvSpPr>
            <a:spLocks noGrp="1"/>
          </p:cNvSpPr>
          <p:nvPr>
            <p:ph type="title"/>
          </p:nvPr>
        </p:nvSpPr>
        <p:spPr/>
        <p:txBody>
          <a:bodyPr/>
          <a:lstStyle/>
          <a:p>
            <a:pPr marL="342887" indent="-342887"/>
            <a:r>
              <a:rPr lang="nl-NL" altLang="nl-NL" dirty="0" err="1"/>
              <a:t>Abstraction</a:t>
            </a:r>
            <a:r>
              <a:rPr lang="nl-NL" altLang="nl-NL" dirty="0"/>
              <a:t>  </a:t>
            </a:r>
            <a:r>
              <a:rPr lang="nl-NL" altLang="nl-NL" dirty="0" err="1"/>
              <a:t>asymmetric</a:t>
            </a:r>
            <a:r>
              <a:rPr lang="nl-NL" altLang="nl-NL" dirty="0"/>
              <a:t> </a:t>
            </a:r>
            <a:r>
              <a:rPr lang="nl-NL" altLang="nl-NL" dirty="0" err="1"/>
              <a:t>encryption</a:t>
            </a:r>
            <a:endParaRPr lang="nl-NL" altLang="nl-NL" dirty="0"/>
          </a:p>
        </p:txBody>
      </p:sp>
      <p:sp>
        <p:nvSpPr>
          <p:cNvPr id="38915" name="Tijdelijke aanduiding voor inhoud 2"/>
          <p:cNvSpPr>
            <a:spLocks noGrp="1"/>
          </p:cNvSpPr>
          <p:nvPr>
            <p:ph idx="1"/>
          </p:nvPr>
        </p:nvSpPr>
        <p:spPr>
          <a:xfrm>
            <a:off x="372905" y="1576718"/>
            <a:ext cx="8421688" cy="4102100"/>
          </a:xfrm>
        </p:spPr>
        <p:txBody>
          <a:bodyPr>
            <a:normAutofit fontScale="92500" lnSpcReduction="10000"/>
          </a:bodyPr>
          <a:lstStyle/>
          <a:p>
            <a:pPr eaLnBrk="1" hangingPunct="1"/>
            <a:endParaRPr lang="nl-NL" altLang="nl-NL" dirty="0"/>
          </a:p>
          <a:p>
            <a:pPr eaLnBrk="1" hangingPunct="1"/>
            <a:endParaRPr lang="nl-NL" altLang="nl-NL" dirty="0"/>
          </a:p>
          <a:p>
            <a:pPr eaLnBrk="1" hangingPunct="1"/>
            <a:endParaRPr lang="nl-NL" altLang="nl-NL" dirty="0"/>
          </a:p>
          <a:p>
            <a:pPr eaLnBrk="1" hangingPunct="1"/>
            <a:endParaRPr lang="nl-NL" altLang="nl-NL" dirty="0"/>
          </a:p>
          <a:p>
            <a:pPr eaLnBrk="1" hangingPunct="1"/>
            <a:endParaRPr lang="nl-NL" altLang="nl-NL" dirty="0"/>
          </a:p>
          <a:p>
            <a:pPr eaLnBrk="1" hangingPunct="1"/>
            <a:endParaRPr lang="nl-NL" altLang="nl-NL" dirty="0"/>
          </a:p>
          <a:p>
            <a:pPr eaLnBrk="1" hangingPunct="1"/>
            <a:endParaRPr lang="en-GB" altLang="nl-NL" dirty="0"/>
          </a:p>
          <a:p>
            <a:pPr eaLnBrk="1" hangingPunct="1"/>
            <a:r>
              <a:rPr lang="nl-NL" altLang="nl-NL" sz="2400" dirty="0"/>
              <a:t>RSA-systeem </a:t>
            </a:r>
          </a:p>
          <a:p>
            <a:pPr lvl="1" eaLnBrk="1" hangingPunct="1"/>
            <a:r>
              <a:rPr lang="en-US" altLang="nl-NL" sz="2000" dirty="0">
                <a:cs typeface="Times New Roman" panose="02020603050405020304" pitchFamily="18" charset="0"/>
              </a:rPr>
              <a:t>developed at  MIT by </a:t>
            </a:r>
            <a:r>
              <a:rPr lang="en-US" altLang="nl-NL" sz="2000" dirty="0" err="1">
                <a:cs typeface="Times New Roman" panose="02020603050405020304" pitchFamily="18" charset="0"/>
              </a:rPr>
              <a:t>Rivest</a:t>
            </a:r>
            <a:r>
              <a:rPr lang="en-US" altLang="nl-NL" sz="2000" dirty="0">
                <a:cs typeface="Times New Roman" panose="02020603050405020304" pitchFamily="18" charset="0"/>
              </a:rPr>
              <a:t>, Shamir en </a:t>
            </a:r>
            <a:r>
              <a:rPr lang="en-US" altLang="nl-NL" sz="2000" dirty="0" err="1">
                <a:cs typeface="Times New Roman" panose="02020603050405020304" pitchFamily="18" charset="0"/>
              </a:rPr>
              <a:t>Adleman</a:t>
            </a:r>
            <a:r>
              <a:rPr lang="en-US" altLang="nl-NL" sz="2000" dirty="0">
                <a:cs typeface="Times New Roman" panose="02020603050405020304" pitchFamily="18" charset="0"/>
              </a:rPr>
              <a:t> (1978) </a:t>
            </a:r>
          </a:p>
          <a:p>
            <a:pPr eaLnBrk="1" hangingPunct="1"/>
            <a:r>
              <a:rPr lang="en-GB" altLang="nl-NL" dirty="0"/>
              <a:t>2 keys, </a:t>
            </a:r>
            <a:r>
              <a:rPr lang="en-GB" altLang="nl-NL" b="1" u="sng" dirty="0"/>
              <a:t>together one pair</a:t>
            </a:r>
          </a:p>
          <a:p>
            <a:pPr lvl="1" eaLnBrk="1" hangingPunct="1"/>
            <a:r>
              <a:rPr lang="en-GB" altLang="nl-NL" sz="1900" b="1" dirty="0">
                <a:solidFill>
                  <a:schemeClr val="tx2">
                    <a:lumMod val="75000"/>
                  </a:schemeClr>
                </a:solidFill>
              </a:rPr>
              <a:t>Public key</a:t>
            </a:r>
            <a:r>
              <a:rPr lang="en-GB" altLang="nl-NL" sz="1900" dirty="0">
                <a:solidFill>
                  <a:schemeClr val="tx2">
                    <a:lumMod val="75000"/>
                  </a:schemeClr>
                </a:solidFill>
              </a:rPr>
              <a:t>: available for everyone </a:t>
            </a:r>
          </a:p>
          <a:p>
            <a:pPr lvl="1" eaLnBrk="1" hangingPunct="1"/>
            <a:r>
              <a:rPr lang="en-GB" altLang="nl-NL" sz="1900" b="1" dirty="0">
                <a:solidFill>
                  <a:schemeClr val="tx2">
                    <a:lumMod val="75000"/>
                  </a:schemeClr>
                </a:solidFill>
              </a:rPr>
              <a:t>Private key: </a:t>
            </a:r>
            <a:r>
              <a:rPr lang="en-GB" altLang="nl-NL" sz="1900" dirty="0">
                <a:solidFill>
                  <a:schemeClr val="tx2">
                    <a:lumMod val="75000"/>
                  </a:schemeClr>
                </a:solidFill>
              </a:rPr>
              <a:t>keep it that way, </a:t>
            </a:r>
            <a:r>
              <a:rPr lang="en-GB" altLang="nl-NL" sz="1900" u="sng" dirty="0">
                <a:solidFill>
                  <a:schemeClr val="tx2">
                    <a:lumMod val="75000"/>
                  </a:schemeClr>
                </a:solidFill>
              </a:rPr>
              <a:t>PRIVATE!</a:t>
            </a:r>
          </a:p>
        </p:txBody>
      </p:sp>
      <p:graphicFrame>
        <p:nvGraphicFramePr>
          <p:cNvPr id="38916" name="Object 3"/>
          <p:cNvGraphicFramePr>
            <a:graphicFrameLocks noChangeAspect="1"/>
          </p:cNvGraphicFramePr>
          <p:nvPr>
            <p:extLst>
              <p:ext uri="{D42A27DB-BD31-4B8C-83A1-F6EECF244321}">
                <p14:modId xmlns:p14="http://schemas.microsoft.com/office/powerpoint/2010/main" val="543040818"/>
              </p:ext>
            </p:extLst>
          </p:nvPr>
        </p:nvGraphicFramePr>
        <p:xfrm>
          <a:off x="372905" y="1124744"/>
          <a:ext cx="7872411" cy="2503024"/>
        </p:xfrm>
        <a:graphic>
          <a:graphicData uri="http://schemas.openxmlformats.org/presentationml/2006/ole">
            <mc:AlternateContent xmlns:mc="http://schemas.openxmlformats.org/markup-compatibility/2006">
              <mc:Choice xmlns:v="urn:schemas-microsoft-com:vml" Requires="v">
                <p:oleObj spid="_x0000_s4113" r:id="rId4" imgW="7337298" imgH="2333142" progId="Visio.Drawing.11">
                  <p:embed/>
                </p:oleObj>
              </mc:Choice>
              <mc:Fallback>
                <p:oleObj r:id="rId4" imgW="7337298" imgH="2333142" progId="Visio.Drawing.11">
                  <p:embed/>
                  <p:pic>
                    <p:nvPicPr>
                      <p:cNvPr id="38916"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2905" y="1124744"/>
                        <a:ext cx="7872411" cy="2503024"/>
                      </a:xfrm>
                      <a:prstGeom prst="rect">
                        <a:avLst/>
                      </a:prstGeom>
                      <a:solidFill>
                        <a:srgbClr val="EAEAEA"/>
                      </a:solidFill>
                      <a:ln>
                        <a:noFill/>
                      </a:ln>
                    </p:spPr>
                  </p:pic>
                </p:oleObj>
              </mc:Fallback>
            </mc:AlternateContent>
          </a:graphicData>
        </a:graphic>
      </p:graphicFrame>
    </p:spTree>
    <p:extLst>
      <p:ext uri="{BB962C8B-B14F-4D97-AF65-F5344CB8AC3E}">
        <p14:creationId xmlns:p14="http://schemas.microsoft.com/office/powerpoint/2010/main" val="41024883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el 1"/>
          <p:cNvSpPr>
            <a:spLocks noGrp="1"/>
          </p:cNvSpPr>
          <p:nvPr>
            <p:ph type="title"/>
          </p:nvPr>
        </p:nvSpPr>
        <p:spPr/>
        <p:txBody>
          <a:bodyPr/>
          <a:lstStyle/>
          <a:p>
            <a:pPr eaLnBrk="1" hangingPunct="1"/>
            <a:r>
              <a:rPr lang="en-GB" altLang="nl-NL" sz="3200" dirty="0"/>
              <a:t>Encryption in a RSA-system</a:t>
            </a:r>
          </a:p>
        </p:txBody>
      </p:sp>
      <p:graphicFrame>
        <p:nvGraphicFramePr>
          <p:cNvPr id="39939" name="Object 2"/>
          <p:cNvGraphicFramePr>
            <a:graphicFrameLocks noGrp="1" noChangeAspect="1"/>
          </p:cNvGraphicFramePr>
          <p:nvPr>
            <p:ph idx="1"/>
          </p:nvPr>
        </p:nvGraphicFramePr>
        <p:xfrm>
          <a:off x="0" y="1268760"/>
          <a:ext cx="9142413" cy="2036763"/>
        </p:xfrm>
        <a:graphic>
          <a:graphicData uri="http://schemas.openxmlformats.org/presentationml/2006/ole">
            <mc:AlternateContent xmlns:mc="http://schemas.openxmlformats.org/markup-compatibility/2006">
              <mc:Choice xmlns:v="urn:schemas-microsoft-com:vml" Requires="v">
                <p:oleObj spid="_x0000_s5138" r:id="rId4" imgW="9779127" imgH="2170176" progId="Visio.Drawing.11">
                  <p:embed/>
                </p:oleObj>
              </mc:Choice>
              <mc:Fallback>
                <p:oleObj r:id="rId4" imgW="9779127" imgH="2170176" progId="Visio.Drawing.11">
                  <p:embed/>
                  <p:pic>
                    <p:nvPicPr>
                      <p:cNvPr id="39939"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1268760"/>
                        <a:ext cx="9142413" cy="2036763"/>
                      </a:xfrm>
                      <a:prstGeom prst="rect">
                        <a:avLst/>
                      </a:prstGeom>
                      <a:solidFill>
                        <a:srgbClr val="EAEAEA"/>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 name="Tijdelijke aanduiding voor inhoud 2"/>
          <p:cNvSpPr txBox="1">
            <a:spLocks/>
          </p:cNvSpPr>
          <p:nvPr/>
        </p:nvSpPr>
        <p:spPr bwMode="auto">
          <a:xfrm>
            <a:off x="323528" y="3717032"/>
            <a:ext cx="4176464" cy="2571750"/>
          </a:xfrm>
          <a:prstGeom prst="rect">
            <a:avLst/>
          </a:prstGeom>
          <a:noFill/>
          <a:ln w="9525">
            <a:noFill/>
            <a:miter lim="800000"/>
            <a:headEnd/>
            <a:tailEnd/>
          </a:ln>
        </p:spPr>
        <p:txBody>
          <a:bodyPr lIns="0" tIns="0" rIns="0" bIns="0"/>
          <a:lstStyle/>
          <a:p>
            <a:pPr marL="342887" indent="-342887">
              <a:spcBef>
                <a:spcPct val="20000"/>
              </a:spcBef>
              <a:buClr>
                <a:srgbClr val="B8BA30"/>
              </a:buClr>
              <a:buSzPct val="90000"/>
              <a:defRPr/>
            </a:pPr>
            <a:r>
              <a:rPr lang="en-GB" sz="2400" b="0" u="sng" kern="0" dirty="0">
                <a:solidFill>
                  <a:srgbClr val="00006E"/>
                </a:solidFill>
                <a:latin typeface="+mj-lt"/>
              </a:rPr>
              <a:t>Encryption</a:t>
            </a:r>
          </a:p>
          <a:p>
            <a:pPr marL="342887" indent="-342887">
              <a:spcBef>
                <a:spcPct val="20000"/>
              </a:spcBef>
              <a:buClr>
                <a:srgbClr val="B8BA30"/>
              </a:buClr>
              <a:buSzPct val="90000"/>
              <a:buFont typeface="Wingdings" pitchFamily="2" charset="2"/>
              <a:buChar char="l"/>
              <a:defRPr/>
            </a:pPr>
            <a:r>
              <a:rPr lang="en-GB" sz="2200" b="0" kern="0" dirty="0">
                <a:solidFill>
                  <a:srgbClr val="00006E"/>
                </a:solidFill>
                <a:latin typeface="+mj-lt"/>
              </a:rPr>
              <a:t>Divide message into blocks</a:t>
            </a:r>
          </a:p>
          <a:p>
            <a:pPr marL="342887" indent="-342887">
              <a:spcBef>
                <a:spcPct val="20000"/>
              </a:spcBef>
              <a:buClr>
                <a:srgbClr val="B8BA30"/>
              </a:buClr>
              <a:buSzPct val="90000"/>
              <a:buFont typeface="Wingdings" pitchFamily="2" charset="2"/>
              <a:buChar char="l"/>
              <a:defRPr/>
            </a:pPr>
            <a:r>
              <a:rPr lang="en-GB" sz="2200" b="0" kern="0" dirty="0">
                <a:solidFill>
                  <a:srgbClr val="00006E"/>
                </a:solidFill>
                <a:latin typeface="+mj-lt"/>
              </a:rPr>
              <a:t>Calculation for every block </a:t>
            </a:r>
            <a:r>
              <a:rPr lang="en-GB" sz="2400" b="0" kern="0" dirty="0">
                <a:solidFill>
                  <a:srgbClr val="00006E"/>
                </a:solidFill>
                <a:latin typeface="+mj-lt"/>
              </a:rPr>
              <a:t>(M) </a:t>
            </a:r>
          </a:p>
          <a:p>
            <a:pPr marL="800068" lvl="1" indent="-342887">
              <a:spcBef>
                <a:spcPct val="20000"/>
              </a:spcBef>
              <a:buClr>
                <a:srgbClr val="B8BA30"/>
              </a:buClr>
              <a:buSzPct val="90000"/>
              <a:buFont typeface="Wingdings" pitchFamily="2" charset="2"/>
              <a:buChar char="l"/>
              <a:defRPr/>
            </a:pPr>
            <a:r>
              <a:rPr lang="en-GB" sz="2000" b="0" kern="0" dirty="0">
                <a:solidFill>
                  <a:srgbClr val="00006E"/>
                </a:solidFill>
                <a:latin typeface="+mj-lt"/>
              </a:rPr>
              <a:t>Involution to the </a:t>
            </a:r>
            <a:r>
              <a:rPr lang="en-GB" sz="2000" kern="0" dirty="0">
                <a:solidFill>
                  <a:srgbClr val="00B0F0"/>
                </a:solidFill>
                <a:latin typeface="+mj-lt"/>
              </a:rPr>
              <a:t>power</a:t>
            </a:r>
            <a:r>
              <a:rPr lang="en-GB" sz="2000" kern="0" dirty="0">
                <a:solidFill>
                  <a:srgbClr val="FF0000"/>
                </a:solidFill>
                <a:latin typeface="+mj-lt"/>
              </a:rPr>
              <a:t> e</a:t>
            </a:r>
          </a:p>
          <a:p>
            <a:pPr marL="800068" lvl="1" indent="-342887">
              <a:spcBef>
                <a:spcPct val="20000"/>
              </a:spcBef>
              <a:buClr>
                <a:srgbClr val="B8BA30"/>
              </a:buClr>
              <a:buSzPct val="90000"/>
              <a:buFont typeface="Wingdings" pitchFamily="2" charset="2"/>
              <a:buChar char="l"/>
              <a:defRPr/>
            </a:pPr>
            <a:r>
              <a:rPr lang="en-GB" sz="2000" b="0" kern="0" dirty="0">
                <a:solidFill>
                  <a:srgbClr val="00006E"/>
                </a:solidFill>
                <a:latin typeface="+mj-lt"/>
              </a:rPr>
              <a:t>Calculate </a:t>
            </a:r>
            <a:r>
              <a:rPr lang="en-GB" sz="2000" kern="0" dirty="0">
                <a:solidFill>
                  <a:srgbClr val="92D050"/>
                </a:solidFill>
                <a:latin typeface="+mj-lt"/>
              </a:rPr>
              <a:t>modulo</a:t>
            </a:r>
            <a:r>
              <a:rPr lang="en-GB" sz="2000" kern="0" dirty="0">
                <a:solidFill>
                  <a:srgbClr val="FF0000"/>
                </a:solidFill>
                <a:latin typeface="+mj-lt"/>
              </a:rPr>
              <a:t> n</a:t>
            </a:r>
          </a:p>
          <a:p>
            <a:pPr marL="342868" indent="-342887">
              <a:spcBef>
                <a:spcPct val="20000"/>
              </a:spcBef>
              <a:buClr>
                <a:srgbClr val="B8BA30"/>
              </a:buClr>
              <a:buSzPct val="90000"/>
              <a:buFont typeface="Wingdings" pitchFamily="2" charset="2"/>
              <a:buChar char="l"/>
              <a:defRPr/>
            </a:pPr>
            <a:r>
              <a:rPr lang="nl-NL" sz="2000" kern="0" dirty="0">
                <a:solidFill>
                  <a:srgbClr val="FF0000"/>
                </a:solidFill>
                <a:latin typeface="+mj-lt"/>
              </a:rPr>
              <a:t>C = </a:t>
            </a:r>
            <a:r>
              <a:rPr lang="nl-NL" sz="2000" kern="0" dirty="0" err="1">
                <a:solidFill>
                  <a:srgbClr val="00B0F0"/>
                </a:solidFill>
                <a:latin typeface="+mj-lt"/>
              </a:rPr>
              <a:t>M</a:t>
            </a:r>
            <a:r>
              <a:rPr lang="nl-NL" sz="2000" kern="0" baseline="-25000" dirty="0" err="1">
                <a:solidFill>
                  <a:srgbClr val="00B0F0"/>
                </a:solidFill>
                <a:latin typeface="+mj-lt"/>
              </a:rPr>
              <a:t>x</a:t>
            </a:r>
            <a:r>
              <a:rPr lang="nl-NL" sz="2000" kern="0" baseline="30000" dirty="0" err="1">
                <a:solidFill>
                  <a:srgbClr val="FF0000"/>
                </a:solidFill>
                <a:latin typeface="+mj-lt"/>
              </a:rPr>
              <a:t>e</a:t>
            </a:r>
            <a:r>
              <a:rPr lang="nl-NL" sz="2000" kern="0" dirty="0">
                <a:solidFill>
                  <a:srgbClr val="FF0000"/>
                </a:solidFill>
                <a:latin typeface="+mj-lt"/>
              </a:rPr>
              <a:t> </a:t>
            </a:r>
            <a:r>
              <a:rPr lang="nl-NL" sz="2000" kern="0" dirty="0">
                <a:solidFill>
                  <a:srgbClr val="92D050"/>
                </a:solidFill>
                <a:latin typeface="+mj-lt"/>
              </a:rPr>
              <a:t>(</a:t>
            </a:r>
            <a:r>
              <a:rPr lang="nl-NL" sz="2000" kern="0" dirty="0" err="1">
                <a:solidFill>
                  <a:srgbClr val="92D050"/>
                </a:solidFill>
                <a:latin typeface="+mj-lt"/>
              </a:rPr>
              <a:t>mod</a:t>
            </a:r>
            <a:r>
              <a:rPr lang="nl-NL" sz="2000" kern="0" dirty="0">
                <a:solidFill>
                  <a:srgbClr val="92D050"/>
                </a:solidFill>
                <a:latin typeface="+mj-lt"/>
              </a:rPr>
              <a:t> </a:t>
            </a:r>
            <a:r>
              <a:rPr lang="nl-NL" sz="2000" kern="0" dirty="0">
                <a:solidFill>
                  <a:srgbClr val="FF0000"/>
                </a:solidFill>
                <a:latin typeface="+mj-lt"/>
              </a:rPr>
              <a:t>n</a:t>
            </a:r>
            <a:r>
              <a:rPr lang="nl-NL" sz="2000" kern="0" dirty="0">
                <a:solidFill>
                  <a:srgbClr val="92D050"/>
                </a:solidFill>
                <a:latin typeface="+mj-lt"/>
              </a:rPr>
              <a:t>)</a:t>
            </a:r>
            <a:endParaRPr lang="en-GB" sz="2000" kern="0" baseline="30000" dirty="0">
              <a:solidFill>
                <a:srgbClr val="92D050"/>
              </a:solidFill>
              <a:latin typeface="+mj-lt"/>
            </a:endParaRPr>
          </a:p>
        </p:txBody>
      </p:sp>
      <p:sp>
        <p:nvSpPr>
          <p:cNvPr id="5" name="Tijdelijke aanduiding voor inhoud 2"/>
          <p:cNvSpPr txBox="1">
            <a:spLocks/>
          </p:cNvSpPr>
          <p:nvPr/>
        </p:nvSpPr>
        <p:spPr bwMode="auto">
          <a:xfrm>
            <a:off x="4788024" y="3789040"/>
            <a:ext cx="4248472" cy="2571750"/>
          </a:xfrm>
          <a:prstGeom prst="rect">
            <a:avLst/>
          </a:prstGeom>
          <a:solidFill>
            <a:schemeClr val="accent2">
              <a:lumMod val="40000"/>
              <a:lumOff val="60000"/>
            </a:schemeClr>
          </a:solidFill>
          <a:ln w="9525">
            <a:noFill/>
            <a:miter lim="800000"/>
            <a:headEnd/>
            <a:tailEnd/>
          </a:ln>
        </p:spPr>
        <p:txBody>
          <a:bodyPr lIns="0" tIns="0" rIns="0" bIns="0"/>
          <a:lstStyle/>
          <a:p>
            <a:pPr marL="342887" indent="-342887">
              <a:spcBef>
                <a:spcPct val="20000"/>
              </a:spcBef>
              <a:buClr>
                <a:srgbClr val="B8BA30"/>
              </a:buClr>
              <a:buSzPct val="90000"/>
              <a:defRPr/>
            </a:pPr>
            <a:r>
              <a:rPr lang="en-GB" sz="2400" b="0" u="sng" kern="0" dirty="0">
                <a:solidFill>
                  <a:srgbClr val="00006E"/>
                </a:solidFill>
                <a:latin typeface="+mj-lt"/>
              </a:rPr>
              <a:t>Decryption: </a:t>
            </a:r>
          </a:p>
          <a:p>
            <a:pPr marL="342887" indent="-342887">
              <a:spcBef>
                <a:spcPct val="20000"/>
              </a:spcBef>
              <a:buClr>
                <a:srgbClr val="B8BA30"/>
              </a:buClr>
              <a:buSzPct val="90000"/>
              <a:buFont typeface="Wingdings" pitchFamily="2" charset="2"/>
              <a:buChar char="l"/>
              <a:defRPr/>
            </a:pPr>
            <a:r>
              <a:rPr lang="en-GB" sz="2200" b="0" kern="0" dirty="0">
                <a:solidFill>
                  <a:srgbClr val="00006E"/>
                </a:solidFill>
                <a:latin typeface="+mj-lt"/>
              </a:rPr>
              <a:t>Calculation of every block (C):</a:t>
            </a:r>
          </a:p>
          <a:p>
            <a:pPr marL="800068" lvl="1" indent="-342887">
              <a:spcBef>
                <a:spcPct val="20000"/>
              </a:spcBef>
              <a:buClr>
                <a:srgbClr val="B8BA30"/>
              </a:buClr>
              <a:buSzPct val="90000"/>
              <a:buFont typeface="Wingdings" pitchFamily="2" charset="2"/>
              <a:buChar char="l"/>
              <a:defRPr/>
            </a:pPr>
            <a:r>
              <a:rPr lang="en-GB" sz="2000" b="0" kern="0" dirty="0">
                <a:solidFill>
                  <a:srgbClr val="00006E"/>
                </a:solidFill>
                <a:latin typeface="+mj-lt"/>
              </a:rPr>
              <a:t>Involution to the </a:t>
            </a:r>
            <a:r>
              <a:rPr lang="en-GB" sz="2000" kern="0" dirty="0">
                <a:solidFill>
                  <a:srgbClr val="00B0F0"/>
                </a:solidFill>
                <a:latin typeface="+mj-lt"/>
              </a:rPr>
              <a:t>power</a:t>
            </a:r>
            <a:r>
              <a:rPr lang="en-GB" sz="2000" kern="0" dirty="0">
                <a:solidFill>
                  <a:srgbClr val="FF0000"/>
                </a:solidFill>
                <a:latin typeface="+mj-lt"/>
              </a:rPr>
              <a:t> d</a:t>
            </a:r>
          </a:p>
          <a:p>
            <a:pPr marL="800068" lvl="1" indent="-342887">
              <a:spcBef>
                <a:spcPct val="20000"/>
              </a:spcBef>
              <a:buClr>
                <a:srgbClr val="B8BA30"/>
              </a:buClr>
              <a:buSzPct val="90000"/>
              <a:buFont typeface="Wingdings" pitchFamily="2" charset="2"/>
              <a:buChar char="l"/>
              <a:defRPr/>
            </a:pPr>
            <a:r>
              <a:rPr lang="en-GB" sz="2000" b="0" kern="0" dirty="0">
                <a:solidFill>
                  <a:srgbClr val="00006E"/>
                </a:solidFill>
                <a:latin typeface="+mj-lt"/>
              </a:rPr>
              <a:t>Calculate </a:t>
            </a:r>
            <a:r>
              <a:rPr lang="en-GB" sz="2000" kern="0" dirty="0">
                <a:solidFill>
                  <a:srgbClr val="92D050"/>
                </a:solidFill>
                <a:latin typeface="+mj-lt"/>
              </a:rPr>
              <a:t>modulo</a:t>
            </a:r>
            <a:r>
              <a:rPr lang="en-GB" sz="2000" kern="0" dirty="0">
                <a:solidFill>
                  <a:srgbClr val="FF0000"/>
                </a:solidFill>
                <a:latin typeface="+mj-lt"/>
              </a:rPr>
              <a:t> n</a:t>
            </a:r>
            <a:endParaRPr lang="en-GB" sz="2000" kern="0" dirty="0">
              <a:solidFill>
                <a:srgbClr val="00006E"/>
              </a:solidFill>
              <a:latin typeface="+mj-lt"/>
            </a:endParaRPr>
          </a:p>
          <a:p>
            <a:pPr marL="342887" indent="-342887">
              <a:spcBef>
                <a:spcPct val="20000"/>
              </a:spcBef>
              <a:buClr>
                <a:srgbClr val="B8BA30"/>
              </a:buClr>
              <a:buSzPct val="90000"/>
              <a:buFont typeface="Wingdings" pitchFamily="2" charset="2"/>
              <a:buChar char="l"/>
              <a:defRPr/>
            </a:pPr>
            <a:r>
              <a:rPr lang="en-GB" sz="2000" b="0" kern="0" dirty="0">
                <a:solidFill>
                  <a:srgbClr val="00006E"/>
                </a:solidFill>
                <a:latin typeface="+mj-lt"/>
              </a:rPr>
              <a:t>Compose message from different blocks </a:t>
            </a:r>
          </a:p>
          <a:p>
            <a:pPr marL="342887" indent="-342887">
              <a:spcBef>
                <a:spcPct val="20000"/>
              </a:spcBef>
              <a:buClr>
                <a:srgbClr val="B8BA30"/>
              </a:buClr>
              <a:buSzPct val="90000"/>
              <a:buFont typeface="Wingdings" pitchFamily="2" charset="2"/>
              <a:buChar char="l"/>
              <a:defRPr/>
            </a:pPr>
            <a:r>
              <a:rPr lang="nl-NL" sz="2000" b="0" kern="0" dirty="0">
                <a:solidFill>
                  <a:srgbClr val="00006E"/>
                </a:solidFill>
                <a:latin typeface="+mj-lt"/>
              </a:rPr>
              <a:t>M – </a:t>
            </a:r>
            <a:r>
              <a:rPr lang="nl-NL" sz="2000" b="0" kern="0" dirty="0" err="1">
                <a:solidFill>
                  <a:srgbClr val="00CCFF"/>
                </a:solidFill>
                <a:latin typeface="+mj-lt"/>
              </a:rPr>
              <a:t>C</a:t>
            </a:r>
            <a:r>
              <a:rPr lang="nl-NL" sz="2000" b="0" kern="0" baseline="-25000" dirty="0" err="1">
                <a:solidFill>
                  <a:srgbClr val="00CCFF"/>
                </a:solidFill>
                <a:latin typeface="+mj-lt"/>
              </a:rPr>
              <a:t>x</a:t>
            </a:r>
            <a:r>
              <a:rPr lang="nl-NL" sz="2000" b="0" kern="0" baseline="30000" dirty="0" err="1">
                <a:solidFill>
                  <a:srgbClr val="FF0000"/>
                </a:solidFill>
                <a:latin typeface="+mj-lt"/>
              </a:rPr>
              <a:t>d</a:t>
            </a:r>
            <a:r>
              <a:rPr lang="nl-NL" sz="2000" b="0" kern="0" dirty="0">
                <a:solidFill>
                  <a:srgbClr val="00006E"/>
                </a:solidFill>
                <a:latin typeface="+mj-lt"/>
              </a:rPr>
              <a:t> (</a:t>
            </a:r>
            <a:r>
              <a:rPr lang="nl-NL" sz="2000" b="0" kern="0" dirty="0" err="1">
                <a:solidFill>
                  <a:srgbClr val="00CCFF"/>
                </a:solidFill>
                <a:latin typeface="+mj-lt"/>
              </a:rPr>
              <a:t>mod</a:t>
            </a:r>
            <a:r>
              <a:rPr lang="nl-NL" sz="2000" b="0" kern="0" dirty="0">
                <a:solidFill>
                  <a:srgbClr val="00CCFF"/>
                </a:solidFill>
                <a:latin typeface="+mj-lt"/>
              </a:rPr>
              <a:t> </a:t>
            </a:r>
            <a:r>
              <a:rPr lang="nl-NL" sz="2000" b="0" kern="0" dirty="0">
                <a:solidFill>
                  <a:srgbClr val="FF0000"/>
                </a:solidFill>
                <a:latin typeface="+mj-lt"/>
              </a:rPr>
              <a:t>n</a:t>
            </a:r>
            <a:r>
              <a:rPr lang="nl-NL" sz="2000" b="0" kern="0" dirty="0">
                <a:solidFill>
                  <a:srgbClr val="00006E"/>
                </a:solidFill>
                <a:latin typeface="+mj-lt"/>
              </a:rPr>
              <a:t>)</a:t>
            </a:r>
            <a:endParaRPr lang="en-GB" sz="2000" b="0" kern="0" dirty="0">
              <a:solidFill>
                <a:srgbClr val="00006E"/>
              </a:solidFill>
              <a:latin typeface="+mj-lt"/>
            </a:endParaRPr>
          </a:p>
        </p:txBody>
      </p:sp>
    </p:spTree>
    <p:extLst>
      <p:ext uri="{BB962C8B-B14F-4D97-AF65-F5344CB8AC3E}">
        <p14:creationId xmlns:p14="http://schemas.microsoft.com/office/powerpoint/2010/main" val="346368429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p:txBody>
          <a:bodyPr/>
          <a:lstStyle/>
          <a:p>
            <a:pPr eaLnBrk="1" hangingPunct="1"/>
            <a:r>
              <a:rPr lang="nl-NL" altLang="nl-NL" dirty="0"/>
              <a:t>RSA </a:t>
            </a:r>
            <a:r>
              <a:rPr lang="nl-NL" altLang="nl-NL" dirty="0" err="1"/>
              <a:t>algorithm</a:t>
            </a:r>
            <a:r>
              <a:rPr lang="nl-NL" altLang="nl-NL" dirty="0"/>
              <a:t> (in </a:t>
            </a:r>
            <a:r>
              <a:rPr lang="nl-NL" altLang="nl-NL" dirty="0" err="1"/>
              <a:t>dutch</a:t>
            </a:r>
            <a:r>
              <a:rPr lang="nl-NL" altLang="nl-NL" dirty="0"/>
              <a:t> </a:t>
            </a:r>
            <a:r>
              <a:rPr lang="nl-NL" altLang="nl-NL" dirty="0">
                <a:sym typeface="Wingdings" panose="05000000000000000000" pitchFamily="2" charset="2"/>
              </a:rPr>
              <a:t>)</a:t>
            </a:r>
            <a:endParaRPr lang="nl-NL" altLang="nl-NL" dirty="0"/>
          </a:p>
        </p:txBody>
      </p:sp>
      <p:sp>
        <p:nvSpPr>
          <p:cNvPr id="43011" name="Rectangle 3"/>
          <p:cNvSpPr>
            <a:spLocks noChangeArrowheads="1"/>
          </p:cNvSpPr>
          <p:nvPr/>
        </p:nvSpPr>
        <p:spPr bwMode="auto">
          <a:xfrm>
            <a:off x="1347788" y="1995489"/>
            <a:ext cx="9144000" cy="309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eaLnBrk="0" hangingPunct="0">
              <a:defRPr kumimoji="1" sz="1400" b="1">
                <a:solidFill>
                  <a:schemeClr val="tx1"/>
                </a:solidFill>
                <a:latin typeface="Arial" panose="020B0604020202020204" pitchFamily="34" charset="0"/>
                <a:cs typeface="Arial" panose="020B0604020202020204" pitchFamily="34" charset="0"/>
              </a:defRPr>
            </a:lvl1pPr>
            <a:lvl2pPr marL="742950" indent="-285750" eaLnBrk="0" hangingPunct="0">
              <a:defRPr kumimoji="1" sz="1400" b="1">
                <a:solidFill>
                  <a:schemeClr val="tx1"/>
                </a:solidFill>
                <a:latin typeface="Arial" panose="020B0604020202020204" pitchFamily="34" charset="0"/>
                <a:cs typeface="Arial" panose="020B0604020202020204" pitchFamily="34" charset="0"/>
              </a:defRPr>
            </a:lvl2pPr>
            <a:lvl3pPr marL="1143000" indent="-228600" eaLnBrk="0" hangingPunct="0">
              <a:defRPr kumimoji="1" sz="1400" b="1">
                <a:solidFill>
                  <a:schemeClr val="tx1"/>
                </a:solidFill>
                <a:latin typeface="Arial" panose="020B0604020202020204" pitchFamily="34" charset="0"/>
                <a:cs typeface="Arial" panose="020B0604020202020204" pitchFamily="34" charset="0"/>
              </a:defRPr>
            </a:lvl3pPr>
            <a:lvl4pPr marL="1600200" indent="-228600" eaLnBrk="0" hangingPunct="0">
              <a:defRPr kumimoji="1" sz="1400" b="1">
                <a:solidFill>
                  <a:schemeClr val="tx1"/>
                </a:solidFill>
                <a:latin typeface="Arial" panose="020B0604020202020204" pitchFamily="34" charset="0"/>
                <a:cs typeface="Arial" panose="020B0604020202020204" pitchFamily="34" charset="0"/>
              </a:defRPr>
            </a:lvl4pPr>
            <a:lvl5pPr marL="2057400" indent="-228600" eaLnBrk="0" hangingPunct="0">
              <a:defRPr kumimoji="1" sz="1400"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9pPr>
          </a:lstStyle>
          <a:p>
            <a:pPr algn="ctr">
              <a:spcBef>
                <a:spcPct val="50000"/>
              </a:spcBef>
            </a:pPr>
            <a:endParaRPr lang="nl-NL" altLang="nl-NL"/>
          </a:p>
        </p:txBody>
      </p:sp>
      <p:sp>
        <p:nvSpPr>
          <p:cNvPr id="43012" name="Rectangle 4"/>
          <p:cNvSpPr>
            <a:spLocks noChangeArrowheads="1"/>
          </p:cNvSpPr>
          <p:nvPr/>
        </p:nvSpPr>
        <p:spPr bwMode="auto">
          <a:xfrm>
            <a:off x="1962150" y="2486026"/>
            <a:ext cx="9144000" cy="309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eaLnBrk="0" hangingPunct="0">
              <a:defRPr kumimoji="1" sz="1400" b="1">
                <a:solidFill>
                  <a:schemeClr val="tx1"/>
                </a:solidFill>
                <a:latin typeface="Arial" panose="020B0604020202020204" pitchFamily="34" charset="0"/>
                <a:cs typeface="Arial" panose="020B0604020202020204" pitchFamily="34" charset="0"/>
              </a:defRPr>
            </a:lvl1pPr>
            <a:lvl2pPr marL="742950" indent="-285750" eaLnBrk="0" hangingPunct="0">
              <a:defRPr kumimoji="1" sz="1400" b="1">
                <a:solidFill>
                  <a:schemeClr val="tx1"/>
                </a:solidFill>
                <a:latin typeface="Arial" panose="020B0604020202020204" pitchFamily="34" charset="0"/>
                <a:cs typeface="Arial" panose="020B0604020202020204" pitchFamily="34" charset="0"/>
              </a:defRPr>
            </a:lvl2pPr>
            <a:lvl3pPr marL="1143000" indent="-228600" eaLnBrk="0" hangingPunct="0">
              <a:defRPr kumimoji="1" sz="1400" b="1">
                <a:solidFill>
                  <a:schemeClr val="tx1"/>
                </a:solidFill>
                <a:latin typeface="Arial" panose="020B0604020202020204" pitchFamily="34" charset="0"/>
                <a:cs typeface="Arial" panose="020B0604020202020204" pitchFamily="34" charset="0"/>
              </a:defRPr>
            </a:lvl3pPr>
            <a:lvl4pPr marL="1600200" indent="-228600" eaLnBrk="0" hangingPunct="0">
              <a:defRPr kumimoji="1" sz="1400" b="1">
                <a:solidFill>
                  <a:schemeClr val="tx1"/>
                </a:solidFill>
                <a:latin typeface="Arial" panose="020B0604020202020204" pitchFamily="34" charset="0"/>
                <a:cs typeface="Arial" panose="020B0604020202020204" pitchFamily="34" charset="0"/>
              </a:defRPr>
            </a:lvl4pPr>
            <a:lvl5pPr marL="2057400" indent="-228600" eaLnBrk="0" hangingPunct="0">
              <a:defRPr kumimoji="1" sz="1400"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9pPr>
          </a:lstStyle>
          <a:p>
            <a:pPr algn="ctr">
              <a:spcBef>
                <a:spcPct val="50000"/>
              </a:spcBef>
            </a:pPr>
            <a:endParaRPr lang="nl-NL" altLang="nl-NL"/>
          </a:p>
        </p:txBody>
      </p:sp>
      <p:sp>
        <p:nvSpPr>
          <p:cNvPr id="43013" name="Rectangle 5"/>
          <p:cNvSpPr>
            <a:spLocks noChangeArrowheads="1"/>
          </p:cNvSpPr>
          <p:nvPr/>
        </p:nvSpPr>
        <p:spPr bwMode="auto">
          <a:xfrm>
            <a:off x="2333626" y="2357439"/>
            <a:ext cx="9144000" cy="309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eaLnBrk="0" hangingPunct="0">
              <a:defRPr kumimoji="1" sz="1400" b="1">
                <a:solidFill>
                  <a:schemeClr val="tx1"/>
                </a:solidFill>
                <a:latin typeface="Arial" panose="020B0604020202020204" pitchFamily="34" charset="0"/>
                <a:cs typeface="Arial" panose="020B0604020202020204" pitchFamily="34" charset="0"/>
              </a:defRPr>
            </a:lvl1pPr>
            <a:lvl2pPr marL="742950" indent="-285750" eaLnBrk="0" hangingPunct="0">
              <a:defRPr kumimoji="1" sz="1400" b="1">
                <a:solidFill>
                  <a:schemeClr val="tx1"/>
                </a:solidFill>
                <a:latin typeface="Arial" panose="020B0604020202020204" pitchFamily="34" charset="0"/>
                <a:cs typeface="Arial" panose="020B0604020202020204" pitchFamily="34" charset="0"/>
              </a:defRPr>
            </a:lvl2pPr>
            <a:lvl3pPr marL="1143000" indent="-228600" eaLnBrk="0" hangingPunct="0">
              <a:defRPr kumimoji="1" sz="1400" b="1">
                <a:solidFill>
                  <a:schemeClr val="tx1"/>
                </a:solidFill>
                <a:latin typeface="Arial" panose="020B0604020202020204" pitchFamily="34" charset="0"/>
                <a:cs typeface="Arial" panose="020B0604020202020204" pitchFamily="34" charset="0"/>
              </a:defRPr>
            </a:lvl3pPr>
            <a:lvl4pPr marL="1600200" indent="-228600" eaLnBrk="0" hangingPunct="0">
              <a:defRPr kumimoji="1" sz="1400" b="1">
                <a:solidFill>
                  <a:schemeClr val="tx1"/>
                </a:solidFill>
                <a:latin typeface="Arial" panose="020B0604020202020204" pitchFamily="34" charset="0"/>
                <a:cs typeface="Arial" panose="020B0604020202020204" pitchFamily="34" charset="0"/>
              </a:defRPr>
            </a:lvl4pPr>
            <a:lvl5pPr marL="2057400" indent="-228600" eaLnBrk="0" hangingPunct="0">
              <a:defRPr kumimoji="1" sz="1400"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9pPr>
          </a:lstStyle>
          <a:p>
            <a:pPr algn="ctr">
              <a:spcBef>
                <a:spcPct val="50000"/>
              </a:spcBef>
            </a:pPr>
            <a:endParaRPr lang="nl-NL" altLang="nl-NL"/>
          </a:p>
        </p:txBody>
      </p:sp>
      <p:sp>
        <p:nvSpPr>
          <p:cNvPr id="43014" name="Rectangle 6"/>
          <p:cNvSpPr>
            <a:spLocks noChangeArrowheads="1"/>
          </p:cNvSpPr>
          <p:nvPr/>
        </p:nvSpPr>
        <p:spPr bwMode="auto">
          <a:xfrm>
            <a:off x="1943100" y="2152652"/>
            <a:ext cx="9144000" cy="309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eaLnBrk="0" hangingPunct="0">
              <a:defRPr kumimoji="1" sz="1400" b="1">
                <a:solidFill>
                  <a:schemeClr val="tx1"/>
                </a:solidFill>
                <a:latin typeface="Arial" panose="020B0604020202020204" pitchFamily="34" charset="0"/>
                <a:cs typeface="Arial" panose="020B0604020202020204" pitchFamily="34" charset="0"/>
              </a:defRPr>
            </a:lvl1pPr>
            <a:lvl2pPr marL="742950" indent="-285750" eaLnBrk="0" hangingPunct="0">
              <a:defRPr kumimoji="1" sz="1400" b="1">
                <a:solidFill>
                  <a:schemeClr val="tx1"/>
                </a:solidFill>
                <a:latin typeface="Arial" panose="020B0604020202020204" pitchFamily="34" charset="0"/>
                <a:cs typeface="Arial" panose="020B0604020202020204" pitchFamily="34" charset="0"/>
              </a:defRPr>
            </a:lvl2pPr>
            <a:lvl3pPr marL="1143000" indent="-228600" eaLnBrk="0" hangingPunct="0">
              <a:defRPr kumimoji="1" sz="1400" b="1">
                <a:solidFill>
                  <a:schemeClr val="tx1"/>
                </a:solidFill>
                <a:latin typeface="Arial" panose="020B0604020202020204" pitchFamily="34" charset="0"/>
                <a:cs typeface="Arial" panose="020B0604020202020204" pitchFamily="34" charset="0"/>
              </a:defRPr>
            </a:lvl3pPr>
            <a:lvl4pPr marL="1600200" indent="-228600" eaLnBrk="0" hangingPunct="0">
              <a:defRPr kumimoji="1" sz="1400" b="1">
                <a:solidFill>
                  <a:schemeClr val="tx1"/>
                </a:solidFill>
                <a:latin typeface="Arial" panose="020B0604020202020204" pitchFamily="34" charset="0"/>
                <a:cs typeface="Arial" panose="020B0604020202020204" pitchFamily="34" charset="0"/>
              </a:defRPr>
            </a:lvl4pPr>
            <a:lvl5pPr marL="2057400" indent="-228600" eaLnBrk="0" hangingPunct="0">
              <a:defRPr kumimoji="1" sz="1400"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9pPr>
          </a:lstStyle>
          <a:p>
            <a:pPr algn="ctr">
              <a:spcBef>
                <a:spcPct val="50000"/>
              </a:spcBef>
            </a:pPr>
            <a:endParaRPr lang="nl-NL" altLang="nl-NL"/>
          </a:p>
        </p:txBody>
      </p:sp>
      <p:sp>
        <p:nvSpPr>
          <p:cNvPr id="43015" name="Rectangle 7"/>
          <p:cNvSpPr>
            <a:spLocks noChangeArrowheads="1"/>
          </p:cNvSpPr>
          <p:nvPr/>
        </p:nvSpPr>
        <p:spPr bwMode="auto">
          <a:xfrm>
            <a:off x="1685926" y="2038352"/>
            <a:ext cx="9144000" cy="309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eaLnBrk="0" hangingPunct="0">
              <a:defRPr kumimoji="1" sz="1400" b="1">
                <a:solidFill>
                  <a:schemeClr val="tx1"/>
                </a:solidFill>
                <a:latin typeface="Arial" panose="020B0604020202020204" pitchFamily="34" charset="0"/>
                <a:cs typeface="Arial" panose="020B0604020202020204" pitchFamily="34" charset="0"/>
              </a:defRPr>
            </a:lvl1pPr>
            <a:lvl2pPr marL="742950" indent="-285750" eaLnBrk="0" hangingPunct="0">
              <a:defRPr kumimoji="1" sz="1400" b="1">
                <a:solidFill>
                  <a:schemeClr val="tx1"/>
                </a:solidFill>
                <a:latin typeface="Arial" panose="020B0604020202020204" pitchFamily="34" charset="0"/>
                <a:cs typeface="Arial" panose="020B0604020202020204" pitchFamily="34" charset="0"/>
              </a:defRPr>
            </a:lvl2pPr>
            <a:lvl3pPr marL="1143000" indent="-228600" eaLnBrk="0" hangingPunct="0">
              <a:defRPr kumimoji="1" sz="1400" b="1">
                <a:solidFill>
                  <a:schemeClr val="tx1"/>
                </a:solidFill>
                <a:latin typeface="Arial" panose="020B0604020202020204" pitchFamily="34" charset="0"/>
                <a:cs typeface="Arial" panose="020B0604020202020204" pitchFamily="34" charset="0"/>
              </a:defRPr>
            </a:lvl3pPr>
            <a:lvl4pPr marL="1600200" indent="-228600" eaLnBrk="0" hangingPunct="0">
              <a:defRPr kumimoji="1" sz="1400" b="1">
                <a:solidFill>
                  <a:schemeClr val="tx1"/>
                </a:solidFill>
                <a:latin typeface="Arial" panose="020B0604020202020204" pitchFamily="34" charset="0"/>
                <a:cs typeface="Arial" panose="020B0604020202020204" pitchFamily="34" charset="0"/>
              </a:defRPr>
            </a:lvl4pPr>
            <a:lvl5pPr marL="2057400" indent="-228600" eaLnBrk="0" hangingPunct="0">
              <a:defRPr kumimoji="1" sz="1400"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9pPr>
          </a:lstStyle>
          <a:p>
            <a:pPr algn="ctr">
              <a:spcBef>
                <a:spcPct val="50000"/>
              </a:spcBef>
            </a:pPr>
            <a:endParaRPr lang="nl-NL" altLang="nl-NL"/>
          </a:p>
        </p:txBody>
      </p:sp>
      <p:sp>
        <p:nvSpPr>
          <p:cNvPr id="43016" name="Rectangle 8"/>
          <p:cNvSpPr>
            <a:spLocks noChangeArrowheads="1"/>
          </p:cNvSpPr>
          <p:nvPr/>
        </p:nvSpPr>
        <p:spPr bwMode="auto">
          <a:xfrm>
            <a:off x="1714500" y="2128839"/>
            <a:ext cx="9144000" cy="309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eaLnBrk="0" hangingPunct="0">
              <a:defRPr kumimoji="1" sz="1400" b="1">
                <a:solidFill>
                  <a:schemeClr val="tx1"/>
                </a:solidFill>
                <a:latin typeface="Arial" panose="020B0604020202020204" pitchFamily="34" charset="0"/>
                <a:cs typeface="Arial" panose="020B0604020202020204" pitchFamily="34" charset="0"/>
              </a:defRPr>
            </a:lvl1pPr>
            <a:lvl2pPr marL="742950" indent="-285750" eaLnBrk="0" hangingPunct="0">
              <a:defRPr kumimoji="1" sz="1400" b="1">
                <a:solidFill>
                  <a:schemeClr val="tx1"/>
                </a:solidFill>
                <a:latin typeface="Arial" panose="020B0604020202020204" pitchFamily="34" charset="0"/>
                <a:cs typeface="Arial" panose="020B0604020202020204" pitchFamily="34" charset="0"/>
              </a:defRPr>
            </a:lvl2pPr>
            <a:lvl3pPr marL="1143000" indent="-228600" eaLnBrk="0" hangingPunct="0">
              <a:defRPr kumimoji="1" sz="1400" b="1">
                <a:solidFill>
                  <a:schemeClr val="tx1"/>
                </a:solidFill>
                <a:latin typeface="Arial" panose="020B0604020202020204" pitchFamily="34" charset="0"/>
                <a:cs typeface="Arial" panose="020B0604020202020204" pitchFamily="34" charset="0"/>
              </a:defRPr>
            </a:lvl3pPr>
            <a:lvl4pPr marL="1600200" indent="-228600" eaLnBrk="0" hangingPunct="0">
              <a:defRPr kumimoji="1" sz="1400" b="1">
                <a:solidFill>
                  <a:schemeClr val="tx1"/>
                </a:solidFill>
                <a:latin typeface="Arial" panose="020B0604020202020204" pitchFamily="34" charset="0"/>
                <a:cs typeface="Arial" panose="020B0604020202020204" pitchFamily="34" charset="0"/>
              </a:defRPr>
            </a:lvl4pPr>
            <a:lvl5pPr marL="2057400" indent="-228600" eaLnBrk="0" hangingPunct="0">
              <a:defRPr kumimoji="1" sz="1400"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9pPr>
          </a:lstStyle>
          <a:p>
            <a:pPr algn="ctr">
              <a:spcBef>
                <a:spcPct val="50000"/>
              </a:spcBef>
            </a:pPr>
            <a:endParaRPr lang="nl-NL" altLang="nl-NL"/>
          </a:p>
        </p:txBody>
      </p:sp>
      <p:sp>
        <p:nvSpPr>
          <p:cNvPr id="43017" name="Rectangle 9"/>
          <p:cNvSpPr>
            <a:spLocks noChangeArrowheads="1"/>
          </p:cNvSpPr>
          <p:nvPr/>
        </p:nvSpPr>
        <p:spPr bwMode="auto">
          <a:xfrm>
            <a:off x="1652588" y="1933576"/>
            <a:ext cx="9144000" cy="309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eaLnBrk="0" hangingPunct="0">
              <a:defRPr kumimoji="1" sz="1400" b="1">
                <a:solidFill>
                  <a:schemeClr val="tx1"/>
                </a:solidFill>
                <a:latin typeface="Arial" panose="020B0604020202020204" pitchFamily="34" charset="0"/>
                <a:cs typeface="Arial" panose="020B0604020202020204" pitchFamily="34" charset="0"/>
              </a:defRPr>
            </a:lvl1pPr>
            <a:lvl2pPr marL="742950" indent="-285750" eaLnBrk="0" hangingPunct="0">
              <a:defRPr kumimoji="1" sz="1400" b="1">
                <a:solidFill>
                  <a:schemeClr val="tx1"/>
                </a:solidFill>
                <a:latin typeface="Arial" panose="020B0604020202020204" pitchFamily="34" charset="0"/>
                <a:cs typeface="Arial" panose="020B0604020202020204" pitchFamily="34" charset="0"/>
              </a:defRPr>
            </a:lvl2pPr>
            <a:lvl3pPr marL="1143000" indent="-228600" eaLnBrk="0" hangingPunct="0">
              <a:defRPr kumimoji="1" sz="1400" b="1">
                <a:solidFill>
                  <a:schemeClr val="tx1"/>
                </a:solidFill>
                <a:latin typeface="Arial" panose="020B0604020202020204" pitchFamily="34" charset="0"/>
                <a:cs typeface="Arial" panose="020B0604020202020204" pitchFamily="34" charset="0"/>
              </a:defRPr>
            </a:lvl3pPr>
            <a:lvl4pPr marL="1600200" indent="-228600" eaLnBrk="0" hangingPunct="0">
              <a:defRPr kumimoji="1" sz="1400" b="1">
                <a:solidFill>
                  <a:schemeClr val="tx1"/>
                </a:solidFill>
                <a:latin typeface="Arial" panose="020B0604020202020204" pitchFamily="34" charset="0"/>
                <a:cs typeface="Arial" panose="020B0604020202020204" pitchFamily="34" charset="0"/>
              </a:defRPr>
            </a:lvl4pPr>
            <a:lvl5pPr marL="2057400" indent="-228600" eaLnBrk="0" hangingPunct="0">
              <a:defRPr kumimoji="1" sz="1400"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9pPr>
          </a:lstStyle>
          <a:p>
            <a:pPr algn="ctr">
              <a:spcBef>
                <a:spcPct val="50000"/>
              </a:spcBef>
            </a:pPr>
            <a:endParaRPr lang="nl-NL" altLang="nl-NL"/>
          </a:p>
        </p:txBody>
      </p:sp>
      <p:sp>
        <p:nvSpPr>
          <p:cNvPr id="43018" name="Rectangle 10"/>
          <p:cNvSpPr>
            <a:spLocks noChangeArrowheads="1"/>
          </p:cNvSpPr>
          <p:nvPr/>
        </p:nvSpPr>
        <p:spPr bwMode="auto">
          <a:xfrm>
            <a:off x="2019300" y="2224089"/>
            <a:ext cx="9144000" cy="309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eaLnBrk="0" hangingPunct="0">
              <a:defRPr kumimoji="1" sz="1400" b="1">
                <a:solidFill>
                  <a:schemeClr val="tx1"/>
                </a:solidFill>
                <a:latin typeface="Arial" panose="020B0604020202020204" pitchFamily="34" charset="0"/>
                <a:cs typeface="Arial" panose="020B0604020202020204" pitchFamily="34" charset="0"/>
              </a:defRPr>
            </a:lvl1pPr>
            <a:lvl2pPr marL="742950" indent="-285750" eaLnBrk="0" hangingPunct="0">
              <a:defRPr kumimoji="1" sz="1400" b="1">
                <a:solidFill>
                  <a:schemeClr val="tx1"/>
                </a:solidFill>
                <a:latin typeface="Arial" panose="020B0604020202020204" pitchFamily="34" charset="0"/>
                <a:cs typeface="Arial" panose="020B0604020202020204" pitchFamily="34" charset="0"/>
              </a:defRPr>
            </a:lvl2pPr>
            <a:lvl3pPr marL="1143000" indent="-228600" eaLnBrk="0" hangingPunct="0">
              <a:defRPr kumimoji="1" sz="1400" b="1">
                <a:solidFill>
                  <a:schemeClr val="tx1"/>
                </a:solidFill>
                <a:latin typeface="Arial" panose="020B0604020202020204" pitchFamily="34" charset="0"/>
                <a:cs typeface="Arial" panose="020B0604020202020204" pitchFamily="34" charset="0"/>
              </a:defRPr>
            </a:lvl3pPr>
            <a:lvl4pPr marL="1600200" indent="-228600" eaLnBrk="0" hangingPunct="0">
              <a:defRPr kumimoji="1" sz="1400" b="1">
                <a:solidFill>
                  <a:schemeClr val="tx1"/>
                </a:solidFill>
                <a:latin typeface="Arial" panose="020B0604020202020204" pitchFamily="34" charset="0"/>
                <a:cs typeface="Arial" panose="020B0604020202020204" pitchFamily="34" charset="0"/>
              </a:defRPr>
            </a:lvl4pPr>
            <a:lvl5pPr marL="2057400" indent="-228600" eaLnBrk="0" hangingPunct="0">
              <a:defRPr kumimoji="1" sz="1400"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9pPr>
          </a:lstStyle>
          <a:p>
            <a:pPr algn="ctr">
              <a:spcBef>
                <a:spcPct val="50000"/>
              </a:spcBef>
            </a:pPr>
            <a:endParaRPr lang="nl-NL" altLang="nl-NL"/>
          </a:p>
        </p:txBody>
      </p:sp>
      <p:sp>
        <p:nvSpPr>
          <p:cNvPr id="43019" name="Rectangle 11"/>
          <p:cNvSpPr>
            <a:spLocks noChangeArrowheads="1"/>
          </p:cNvSpPr>
          <p:nvPr/>
        </p:nvSpPr>
        <p:spPr bwMode="auto">
          <a:xfrm>
            <a:off x="1814513" y="2243139"/>
            <a:ext cx="9144000" cy="309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eaLnBrk="0" hangingPunct="0">
              <a:defRPr kumimoji="1" sz="1400" b="1">
                <a:solidFill>
                  <a:schemeClr val="tx1"/>
                </a:solidFill>
                <a:latin typeface="Arial" panose="020B0604020202020204" pitchFamily="34" charset="0"/>
                <a:cs typeface="Arial" panose="020B0604020202020204" pitchFamily="34" charset="0"/>
              </a:defRPr>
            </a:lvl1pPr>
            <a:lvl2pPr marL="742950" indent="-285750" eaLnBrk="0" hangingPunct="0">
              <a:defRPr kumimoji="1" sz="1400" b="1">
                <a:solidFill>
                  <a:schemeClr val="tx1"/>
                </a:solidFill>
                <a:latin typeface="Arial" panose="020B0604020202020204" pitchFamily="34" charset="0"/>
                <a:cs typeface="Arial" panose="020B0604020202020204" pitchFamily="34" charset="0"/>
              </a:defRPr>
            </a:lvl2pPr>
            <a:lvl3pPr marL="1143000" indent="-228600" eaLnBrk="0" hangingPunct="0">
              <a:defRPr kumimoji="1" sz="1400" b="1">
                <a:solidFill>
                  <a:schemeClr val="tx1"/>
                </a:solidFill>
                <a:latin typeface="Arial" panose="020B0604020202020204" pitchFamily="34" charset="0"/>
                <a:cs typeface="Arial" panose="020B0604020202020204" pitchFamily="34" charset="0"/>
              </a:defRPr>
            </a:lvl3pPr>
            <a:lvl4pPr marL="1600200" indent="-228600" eaLnBrk="0" hangingPunct="0">
              <a:defRPr kumimoji="1" sz="1400" b="1">
                <a:solidFill>
                  <a:schemeClr val="tx1"/>
                </a:solidFill>
                <a:latin typeface="Arial" panose="020B0604020202020204" pitchFamily="34" charset="0"/>
                <a:cs typeface="Arial" panose="020B0604020202020204" pitchFamily="34" charset="0"/>
              </a:defRPr>
            </a:lvl4pPr>
            <a:lvl5pPr marL="2057400" indent="-228600" eaLnBrk="0" hangingPunct="0">
              <a:defRPr kumimoji="1" sz="1400"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9pPr>
          </a:lstStyle>
          <a:p>
            <a:pPr algn="ctr">
              <a:spcBef>
                <a:spcPct val="50000"/>
              </a:spcBef>
            </a:pPr>
            <a:endParaRPr lang="nl-NL" altLang="nl-NL"/>
          </a:p>
        </p:txBody>
      </p:sp>
      <p:sp>
        <p:nvSpPr>
          <p:cNvPr id="43020" name="Rectangle 12"/>
          <p:cNvSpPr>
            <a:spLocks noChangeArrowheads="1"/>
          </p:cNvSpPr>
          <p:nvPr/>
        </p:nvSpPr>
        <p:spPr bwMode="auto">
          <a:xfrm>
            <a:off x="1652588" y="1719265"/>
            <a:ext cx="9144000" cy="309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eaLnBrk="0" hangingPunct="0">
              <a:defRPr kumimoji="1" sz="1400" b="1">
                <a:solidFill>
                  <a:schemeClr val="tx1"/>
                </a:solidFill>
                <a:latin typeface="Arial" panose="020B0604020202020204" pitchFamily="34" charset="0"/>
                <a:cs typeface="Arial" panose="020B0604020202020204" pitchFamily="34" charset="0"/>
              </a:defRPr>
            </a:lvl1pPr>
            <a:lvl2pPr marL="742950" indent="-285750" eaLnBrk="0" hangingPunct="0">
              <a:defRPr kumimoji="1" sz="1400" b="1">
                <a:solidFill>
                  <a:schemeClr val="tx1"/>
                </a:solidFill>
                <a:latin typeface="Arial" panose="020B0604020202020204" pitchFamily="34" charset="0"/>
                <a:cs typeface="Arial" panose="020B0604020202020204" pitchFamily="34" charset="0"/>
              </a:defRPr>
            </a:lvl2pPr>
            <a:lvl3pPr marL="1143000" indent="-228600" eaLnBrk="0" hangingPunct="0">
              <a:defRPr kumimoji="1" sz="1400" b="1">
                <a:solidFill>
                  <a:schemeClr val="tx1"/>
                </a:solidFill>
                <a:latin typeface="Arial" panose="020B0604020202020204" pitchFamily="34" charset="0"/>
                <a:cs typeface="Arial" panose="020B0604020202020204" pitchFamily="34" charset="0"/>
              </a:defRPr>
            </a:lvl3pPr>
            <a:lvl4pPr marL="1600200" indent="-228600" eaLnBrk="0" hangingPunct="0">
              <a:defRPr kumimoji="1" sz="1400" b="1">
                <a:solidFill>
                  <a:schemeClr val="tx1"/>
                </a:solidFill>
                <a:latin typeface="Arial" panose="020B0604020202020204" pitchFamily="34" charset="0"/>
                <a:cs typeface="Arial" panose="020B0604020202020204" pitchFamily="34" charset="0"/>
              </a:defRPr>
            </a:lvl4pPr>
            <a:lvl5pPr marL="2057400" indent="-228600" eaLnBrk="0" hangingPunct="0">
              <a:defRPr kumimoji="1" sz="1400"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9pPr>
          </a:lstStyle>
          <a:p>
            <a:pPr algn="ctr">
              <a:spcBef>
                <a:spcPct val="50000"/>
              </a:spcBef>
            </a:pPr>
            <a:endParaRPr lang="nl-NL" altLang="nl-NL"/>
          </a:p>
        </p:txBody>
      </p:sp>
      <p:sp>
        <p:nvSpPr>
          <p:cNvPr id="43021" name="Rectangle 13"/>
          <p:cNvSpPr>
            <a:spLocks noChangeArrowheads="1"/>
          </p:cNvSpPr>
          <p:nvPr/>
        </p:nvSpPr>
        <p:spPr bwMode="auto">
          <a:xfrm>
            <a:off x="1547813" y="1747839"/>
            <a:ext cx="9144000" cy="309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eaLnBrk="0" hangingPunct="0">
              <a:defRPr kumimoji="1" sz="1400" b="1">
                <a:solidFill>
                  <a:schemeClr val="tx1"/>
                </a:solidFill>
                <a:latin typeface="Arial" panose="020B0604020202020204" pitchFamily="34" charset="0"/>
                <a:cs typeface="Arial" panose="020B0604020202020204" pitchFamily="34" charset="0"/>
              </a:defRPr>
            </a:lvl1pPr>
            <a:lvl2pPr marL="742950" indent="-285750" eaLnBrk="0" hangingPunct="0">
              <a:defRPr kumimoji="1" sz="1400" b="1">
                <a:solidFill>
                  <a:schemeClr val="tx1"/>
                </a:solidFill>
                <a:latin typeface="Arial" panose="020B0604020202020204" pitchFamily="34" charset="0"/>
                <a:cs typeface="Arial" panose="020B0604020202020204" pitchFamily="34" charset="0"/>
              </a:defRPr>
            </a:lvl2pPr>
            <a:lvl3pPr marL="1143000" indent="-228600" eaLnBrk="0" hangingPunct="0">
              <a:defRPr kumimoji="1" sz="1400" b="1">
                <a:solidFill>
                  <a:schemeClr val="tx1"/>
                </a:solidFill>
                <a:latin typeface="Arial" panose="020B0604020202020204" pitchFamily="34" charset="0"/>
                <a:cs typeface="Arial" panose="020B0604020202020204" pitchFamily="34" charset="0"/>
              </a:defRPr>
            </a:lvl3pPr>
            <a:lvl4pPr marL="1600200" indent="-228600" eaLnBrk="0" hangingPunct="0">
              <a:defRPr kumimoji="1" sz="1400" b="1">
                <a:solidFill>
                  <a:schemeClr val="tx1"/>
                </a:solidFill>
                <a:latin typeface="Arial" panose="020B0604020202020204" pitchFamily="34" charset="0"/>
                <a:cs typeface="Arial" panose="020B0604020202020204" pitchFamily="34" charset="0"/>
              </a:defRPr>
            </a:lvl4pPr>
            <a:lvl5pPr marL="2057400" indent="-228600" eaLnBrk="0" hangingPunct="0">
              <a:defRPr kumimoji="1" sz="1400"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9pPr>
          </a:lstStyle>
          <a:p>
            <a:pPr algn="ctr">
              <a:spcBef>
                <a:spcPct val="50000"/>
              </a:spcBef>
            </a:pPr>
            <a:endParaRPr lang="nl-NL" altLang="nl-NL"/>
          </a:p>
        </p:txBody>
      </p:sp>
      <p:sp>
        <p:nvSpPr>
          <p:cNvPr id="43022" name="Rectangle 14"/>
          <p:cNvSpPr>
            <a:spLocks noChangeArrowheads="1"/>
          </p:cNvSpPr>
          <p:nvPr/>
        </p:nvSpPr>
        <p:spPr bwMode="auto">
          <a:xfrm>
            <a:off x="1619250" y="1924052"/>
            <a:ext cx="9144000" cy="309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eaLnBrk="0" hangingPunct="0">
              <a:defRPr kumimoji="1" sz="1400" b="1">
                <a:solidFill>
                  <a:schemeClr val="tx1"/>
                </a:solidFill>
                <a:latin typeface="Arial" panose="020B0604020202020204" pitchFamily="34" charset="0"/>
                <a:cs typeface="Arial" panose="020B0604020202020204" pitchFamily="34" charset="0"/>
              </a:defRPr>
            </a:lvl1pPr>
            <a:lvl2pPr marL="742950" indent="-285750" eaLnBrk="0" hangingPunct="0">
              <a:defRPr kumimoji="1" sz="1400" b="1">
                <a:solidFill>
                  <a:schemeClr val="tx1"/>
                </a:solidFill>
                <a:latin typeface="Arial" panose="020B0604020202020204" pitchFamily="34" charset="0"/>
                <a:cs typeface="Arial" panose="020B0604020202020204" pitchFamily="34" charset="0"/>
              </a:defRPr>
            </a:lvl2pPr>
            <a:lvl3pPr marL="1143000" indent="-228600" eaLnBrk="0" hangingPunct="0">
              <a:defRPr kumimoji="1" sz="1400" b="1">
                <a:solidFill>
                  <a:schemeClr val="tx1"/>
                </a:solidFill>
                <a:latin typeface="Arial" panose="020B0604020202020204" pitchFamily="34" charset="0"/>
                <a:cs typeface="Arial" panose="020B0604020202020204" pitchFamily="34" charset="0"/>
              </a:defRPr>
            </a:lvl3pPr>
            <a:lvl4pPr marL="1600200" indent="-228600" eaLnBrk="0" hangingPunct="0">
              <a:defRPr kumimoji="1" sz="1400" b="1">
                <a:solidFill>
                  <a:schemeClr val="tx1"/>
                </a:solidFill>
                <a:latin typeface="Arial" panose="020B0604020202020204" pitchFamily="34" charset="0"/>
                <a:cs typeface="Arial" panose="020B0604020202020204" pitchFamily="34" charset="0"/>
              </a:defRPr>
            </a:lvl4pPr>
            <a:lvl5pPr marL="2057400" indent="-228600" eaLnBrk="0" hangingPunct="0">
              <a:defRPr kumimoji="1" sz="1400"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9pPr>
          </a:lstStyle>
          <a:p>
            <a:pPr algn="ctr">
              <a:spcBef>
                <a:spcPct val="50000"/>
              </a:spcBef>
            </a:pPr>
            <a:endParaRPr lang="nl-NL" altLang="nl-NL"/>
          </a:p>
        </p:txBody>
      </p:sp>
      <p:sp>
        <p:nvSpPr>
          <p:cNvPr id="43023" name="Rectangle 15"/>
          <p:cNvSpPr>
            <a:spLocks noChangeArrowheads="1"/>
          </p:cNvSpPr>
          <p:nvPr/>
        </p:nvSpPr>
        <p:spPr bwMode="auto">
          <a:xfrm>
            <a:off x="2462213" y="1695452"/>
            <a:ext cx="9144000" cy="309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eaLnBrk="0" hangingPunct="0">
              <a:defRPr kumimoji="1" sz="1400" b="1">
                <a:solidFill>
                  <a:schemeClr val="tx1"/>
                </a:solidFill>
                <a:latin typeface="Arial" panose="020B0604020202020204" pitchFamily="34" charset="0"/>
                <a:cs typeface="Arial" panose="020B0604020202020204" pitchFamily="34" charset="0"/>
              </a:defRPr>
            </a:lvl1pPr>
            <a:lvl2pPr marL="742950" indent="-285750" eaLnBrk="0" hangingPunct="0">
              <a:defRPr kumimoji="1" sz="1400" b="1">
                <a:solidFill>
                  <a:schemeClr val="tx1"/>
                </a:solidFill>
                <a:latin typeface="Arial" panose="020B0604020202020204" pitchFamily="34" charset="0"/>
                <a:cs typeface="Arial" panose="020B0604020202020204" pitchFamily="34" charset="0"/>
              </a:defRPr>
            </a:lvl2pPr>
            <a:lvl3pPr marL="1143000" indent="-228600" eaLnBrk="0" hangingPunct="0">
              <a:defRPr kumimoji="1" sz="1400" b="1">
                <a:solidFill>
                  <a:schemeClr val="tx1"/>
                </a:solidFill>
                <a:latin typeface="Arial" panose="020B0604020202020204" pitchFamily="34" charset="0"/>
                <a:cs typeface="Arial" panose="020B0604020202020204" pitchFamily="34" charset="0"/>
              </a:defRPr>
            </a:lvl3pPr>
            <a:lvl4pPr marL="1600200" indent="-228600" eaLnBrk="0" hangingPunct="0">
              <a:defRPr kumimoji="1" sz="1400" b="1">
                <a:solidFill>
                  <a:schemeClr val="tx1"/>
                </a:solidFill>
                <a:latin typeface="Arial" panose="020B0604020202020204" pitchFamily="34" charset="0"/>
                <a:cs typeface="Arial" panose="020B0604020202020204" pitchFamily="34" charset="0"/>
              </a:defRPr>
            </a:lvl4pPr>
            <a:lvl5pPr marL="2057400" indent="-228600" eaLnBrk="0" hangingPunct="0">
              <a:defRPr kumimoji="1" sz="1400"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9pPr>
          </a:lstStyle>
          <a:p>
            <a:pPr algn="ctr">
              <a:spcBef>
                <a:spcPct val="50000"/>
              </a:spcBef>
            </a:pPr>
            <a:endParaRPr lang="nl-NL" altLang="nl-NL"/>
          </a:p>
        </p:txBody>
      </p:sp>
      <p:sp>
        <p:nvSpPr>
          <p:cNvPr id="43024" name="Rectangle 16"/>
          <p:cNvSpPr>
            <a:spLocks noChangeArrowheads="1"/>
          </p:cNvSpPr>
          <p:nvPr/>
        </p:nvSpPr>
        <p:spPr bwMode="auto">
          <a:xfrm>
            <a:off x="1633538" y="604839"/>
            <a:ext cx="9144000" cy="309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eaLnBrk="0" hangingPunct="0">
              <a:defRPr kumimoji="1" sz="1400" b="1">
                <a:solidFill>
                  <a:schemeClr val="tx1"/>
                </a:solidFill>
                <a:latin typeface="Arial" panose="020B0604020202020204" pitchFamily="34" charset="0"/>
                <a:cs typeface="Arial" panose="020B0604020202020204" pitchFamily="34" charset="0"/>
              </a:defRPr>
            </a:lvl1pPr>
            <a:lvl2pPr marL="742950" indent="-285750" eaLnBrk="0" hangingPunct="0">
              <a:defRPr kumimoji="1" sz="1400" b="1">
                <a:solidFill>
                  <a:schemeClr val="tx1"/>
                </a:solidFill>
                <a:latin typeface="Arial" panose="020B0604020202020204" pitchFamily="34" charset="0"/>
                <a:cs typeface="Arial" panose="020B0604020202020204" pitchFamily="34" charset="0"/>
              </a:defRPr>
            </a:lvl2pPr>
            <a:lvl3pPr marL="1143000" indent="-228600" eaLnBrk="0" hangingPunct="0">
              <a:defRPr kumimoji="1" sz="1400" b="1">
                <a:solidFill>
                  <a:schemeClr val="tx1"/>
                </a:solidFill>
                <a:latin typeface="Arial" panose="020B0604020202020204" pitchFamily="34" charset="0"/>
                <a:cs typeface="Arial" panose="020B0604020202020204" pitchFamily="34" charset="0"/>
              </a:defRPr>
            </a:lvl3pPr>
            <a:lvl4pPr marL="1600200" indent="-228600" eaLnBrk="0" hangingPunct="0">
              <a:defRPr kumimoji="1" sz="1400" b="1">
                <a:solidFill>
                  <a:schemeClr val="tx1"/>
                </a:solidFill>
                <a:latin typeface="Arial" panose="020B0604020202020204" pitchFamily="34" charset="0"/>
                <a:cs typeface="Arial" panose="020B0604020202020204" pitchFamily="34" charset="0"/>
              </a:defRPr>
            </a:lvl4pPr>
            <a:lvl5pPr marL="2057400" indent="-228600" eaLnBrk="0" hangingPunct="0">
              <a:defRPr kumimoji="1" sz="1400"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9pPr>
          </a:lstStyle>
          <a:p>
            <a:pPr algn="ctr">
              <a:spcBef>
                <a:spcPct val="50000"/>
              </a:spcBef>
            </a:pPr>
            <a:endParaRPr lang="nl-NL" altLang="nl-NL"/>
          </a:p>
        </p:txBody>
      </p:sp>
      <p:pic>
        <p:nvPicPr>
          <p:cNvPr id="43025" name="Picture 17" descr="SEA-fig-5-9"/>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428625" y="904875"/>
            <a:ext cx="8358188" cy="5953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086797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p:txBody>
          <a:bodyPr/>
          <a:lstStyle/>
          <a:p>
            <a:pPr eaLnBrk="1" hangingPunct="1"/>
            <a:r>
              <a:rPr lang="nl-NL" altLang="nl-NL"/>
              <a:t>Het RSA systeem</a:t>
            </a:r>
          </a:p>
        </p:txBody>
      </p:sp>
      <p:sp>
        <p:nvSpPr>
          <p:cNvPr id="44035" name="Rectangle 3"/>
          <p:cNvSpPr>
            <a:spLocks noGrp="1" noChangeArrowheads="1"/>
          </p:cNvSpPr>
          <p:nvPr>
            <p:ph idx="1"/>
          </p:nvPr>
        </p:nvSpPr>
        <p:spPr>
          <a:xfrm>
            <a:off x="357189" y="1143000"/>
            <a:ext cx="8286750" cy="5105400"/>
          </a:xfrm>
        </p:spPr>
        <p:txBody>
          <a:bodyPr>
            <a:normAutofit/>
          </a:bodyPr>
          <a:lstStyle/>
          <a:p>
            <a:pPr marL="457182" indent="-457182">
              <a:lnSpc>
                <a:spcPct val="130000"/>
              </a:lnSpc>
            </a:pPr>
            <a:r>
              <a:rPr lang="en-US" altLang="nl-NL" sz="2200" dirty="0">
                <a:cs typeface="Times New Roman" panose="02020603050405020304" pitchFamily="18" charset="0"/>
              </a:rPr>
              <a:t>encryption:	</a:t>
            </a:r>
            <a:r>
              <a:rPr lang="en-US" altLang="nl-NL" sz="2200" dirty="0">
                <a:solidFill>
                  <a:srgbClr val="FF0000"/>
                </a:solidFill>
                <a:cs typeface="Times New Roman" panose="02020603050405020304" pitchFamily="18" charset="0"/>
              </a:rPr>
              <a:t>C = </a:t>
            </a:r>
            <a:r>
              <a:rPr lang="en-US" altLang="nl-NL" sz="2200" dirty="0" err="1">
                <a:solidFill>
                  <a:srgbClr val="FF0000"/>
                </a:solidFill>
                <a:cs typeface="Times New Roman" panose="02020603050405020304" pitchFamily="18" charset="0"/>
              </a:rPr>
              <a:t>P</a:t>
            </a:r>
            <a:r>
              <a:rPr lang="en-US" altLang="nl-NL" sz="2200" baseline="30000" dirty="0" err="1">
                <a:solidFill>
                  <a:srgbClr val="FF0000"/>
                </a:solidFill>
                <a:cs typeface="Times New Roman" panose="02020603050405020304" pitchFamily="18" charset="0"/>
              </a:rPr>
              <a:t>e</a:t>
            </a:r>
            <a:r>
              <a:rPr lang="en-US" altLang="nl-NL" sz="2200" dirty="0">
                <a:solidFill>
                  <a:srgbClr val="FF0000"/>
                </a:solidFill>
                <a:cs typeface="Times New Roman" panose="02020603050405020304" pitchFamily="18" charset="0"/>
              </a:rPr>
              <a:t> mod n</a:t>
            </a:r>
            <a:r>
              <a:rPr lang="en-US" altLang="nl-NL" sz="2200" dirty="0">
                <a:cs typeface="Times New Roman" panose="02020603050405020304" pitchFamily="18" charset="0"/>
              </a:rPr>
              <a:t>	</a:t>
            </a:r>
            <a:r>
              <a:rPr lang="en-US" altLang="nl-NL" sz="2200" dirty="0">
                <a:cs typeface="Times New Roman" panose="02020603050405020304" pitchFamily="18" charset="0"/>
                <a:sym typeface="Wingdings" panose="05000000000000000000" pitchFamily="2" charset="2"/>
              </a:rPr>
              <a:t> </a:t>
            </a:r>
            <a:r>
              <a:rPr lang="en-US" altLang="nl-NL" sz="2200" b="1" dirty="0">
                <a:cs typeface="Times New Roman" panose="02020603050405020304" pitchFamily="18" charset="0"/>
              </a:rPr>
              <a:t>public</a:t>
            </a:r>
            <a:r>
              <a:rPr lang="en-US" altLang="nl-NL" sz="2200" dirty="0">
                <a:cs typeface="Times New Roman" panose="02020603050405020304" pitchFamily="18" charset="0"/>
              </a:rPr>
              <a:t> key is:  { </a:t>
            </a:r>
            <a:r>
              <a:rPr lang="en-US" altLang="nl-NL" sz="2200" b="1" dirty="0">
                <a:cs typeface="Times New Roman" panose="02020603050405020304" pitchFamily="18" charset="0"/>
              </a:rPr>
              <a:t>n</a:t>
            </a:r>
            <a:r>
              <a:rPr lang="en-US" altLang="nl-NL" sz="2200" dirty="0">
                <a:cs typeface="Times New Roman" panose="02020603050405020304" pitchFamily="18" charset="0"/>
              </a:rPr>
              <a:t>, </a:t>
            </a:r>
            <a:r>
              <a:rPr lang="en-US" altLang="nl-NL" sz="2200" b="1" dirty="0">
                <a:solidFill>
                  <a:srgbClr val="C00000"/>
                </a:solidFill>
                <a:cs typeface="Times New Roman" panose="02020603050405020304" pitchFamily="18" charset="0"/>
              </a:rPr>
              <a:t>e</a:t>
            </a:r>
            <a:r>
              <a:rPr lang="en-US" altLang="nl-NL" sz="2200" dirty="0">
                <a:cs typeface="Times New Roman" panose="02020603050405020304" pitchFamily="18" charset="0"/>
              </a:rPr>
              <a:t> } </a:t>
            </a:r>
          </a:p>
          <a:p>
            <a:pPr marL="457182" indent="-457182">
              <a:lnSpc>
                <a:spcPct val="130000"/>
              </a:lnSpc>
            </a:pPr>
            <a:r>
              <a:rPr lang="en-US" altLang="nl-NL" sz="2200" dirty="0">
                <a:cs typeface="Times New Roman" panose="02020603050405020304" pitchFamily="18" charset="0"/>
              </a:rPr>
              <a:t>decryption:	</a:t>
            </a:r>
            <a:r>
              <a:rPr lang="en-US" altLang="nl-NL" sz="2200" dirty="0">
                <a:solidFill>
                  <a:srgbClr val="00B050"/>
                </a:solidFill>
                <a:cs typeface="Times New Roman" panose="02020603050405020304" pitchFamily="18" charset="0"/>
              </a:rPr>
              <a:t>P = C</a:t>
            </a:r>
            <a:r>
              <a:rPr lang="en-US" altLang="nl-NL" sz="2200" baseline="30000" dirty="0">
                <a:solidFill>
                  <a:srgbClr val="00B050"/>
                </a:solidFill>
                <a:cs typeface="Times New Roman" panose="02020603050405020304" pitchFamily="18" charset="0"/>
              </a:rPr>
              <a:t>d</a:t>
            </a:r>
            <a:r>
              <a:rPr lang="en-US" altLang="nl-NL" sz="2200" dirty="0">
                <a:solidFill>
                  <a:srgbClr val="00B050"/>
                </a:solidFill>
                <a:cs typeface="Times New Roman" panose="02020603050405020304" pitchFamily="18" charset="0"/>
              </a:rPr>
              <a:t> mod n</a:t>
            </a:r>
            <a:r>
              <a:rPr lang="en-US" altLang="nl-NL" sz="2200" dirty="0">
                <a:cs typeface="Times New Roman" panose="02020603050405020304" pitchFamily="18" charset="0"/>
              </a:rPr>
              <a:t>	</a:t>
            </a:r>
            <a:r>
              <a:rPr lang="en-US" altLang="nl-NL" sz="2200" dirty="0">
                <a:cs typeface="Times New Roman" panose="02020603050405020304" pitchFamily="18" charset="0"/>
                <a:sym typeface="Wingdings" panose="05000000000000000000" pitchFamily="2" charset="2"/>
              </a:rPr>
              <a:t></a:t>
            </a:r>
            <a:r>
              <a:rPr lang="en-US" altLang="nl-NL" sz="2200" dirty="0">
                <a:cs typeface="Times New Roman" panose="02020603050405020304" pitchFamily="18" charset="0"/>
              </a:rPr>
              <a:t> </a:t>
            </a:r>
            <a:r>
              <a:rPr lang="en-US" altLang="nl-NL" sz="2200" b="1" dirty="0">
                <a:cs typeface="Times New Roman" panose="02020603050405020304" pitchFamily="18" charset="0"/>
              </a:rPr>
              <a:t>private</a:t>
            </a:r>
            <a:r>
              <a:rPr lang="en-US" altLang="nl-NL" sz="2200" dirty="0">
                <a:cs typeface="Times New Roman" panose="02020603050405020304" pitchFamily="18" charset="0"/>
              </a:rPr>
              <a:t> key is: { </a:t>
            </a:r>
            <a:r>
              <a:rPr lang="en-US" altLang="nl-NL" sz="2200" b="1" dirty="0">
                <a:cs typeface="Times New Roman" panose="02020603050405020304" pitchFamily="18" charset="0"/>
              </a:rPr>
              <a:t>n</a:t>
            </a:r>
            <a:r>
              <a:rPr lang="en-US" altLang="nl-NL" sz="2200" dirty="0">
                <a:cs typeface="Times New Roman" panose="02020603050405020304" pitchFamily="18" charset="0"/>
              </a:rPr>
              <a:t>, </a:t>
            </a:r>
            <a:r>
              <a:rPr lang="en-US" altLang="nl-NL" sz="2200" b="1" dirty="0">
                <a:solidFill>
                  <a:srgbClr val="0070C0"/>
                </a:solidFill>
                <a:cs typeface="Times New Roman" panose="02020603050405020304" pitchFamily="18" charset="0"/>
              </a:rPr>
              <a:t>d</a:t>
            </a:r>
            <a:r>
              <a:rPr lang="en-US" altLang="nl-NL" sz="2200" dirty="0">
                <a:cs typeface="Times New Roman" panose="02020603050405020304" pitchFamily="18" charset="0"/>
              </a:rPr>
              <a:t> } </a:t>
            </a:r>
          </a:p>
          <a:p>
            <a:pPr marL="457182" indent="-457182">
              <a:lnSpc>
                <a:spcPct val="130000"/>
              </a:lnSpc>
              <a:buNone/>
            </a:pPr>
            <a:r>
              <a:rPr lang="en-US" altLang="nl-NL" sz="2200" dirty="0">
                <a:cs typeface="Times New Roman" panose="02020603050405020304" pitchFamily="18" charset="0"/>
              </a:rPr>
              <a:t>	</a:t>
            </a:r>
            <a:r>
              <a:rPr lang="en-US" altLang="nl-NL" sz="1800" u="sng" dirty="0">
                <a:cs typeface="Times New Roman" panose="02020603050405020304" pitchFamily="18" charset="0"/>
              </a:rPr>
              <a:t>Calculation done (math)</a:t>
            </a:r>
          </a:p>
          <a:p>
            <a:pPr marL="457182" indent="-457182">
              <a:lnSpc>
                <a:spcPct val="130000"/>
              </a:lnSpc>
            </a:pPr>
            <a:r>
              <a:rPr lang="en-US" altLang="nl-NL" sz="1800" dirty="0">
                <a:cs typeface="Times New Roman" panose="02020603050405020304" pitchFamily="18" charset="0"/>
              </a:rPr>
              <a:t>n = p * q  en  K = (p-1) * (q-1);   </a:t>
            </a:r>
          </a:p>
          <a:p>
            <a:pPr marL="457182" indent="-457182">
              <a:lnSpc>
                <a:spcPct val="130000"/>
              </a:lnSpc>
            </a:pPr>
            <a:r>
              <a:rPr lang="en-US" altLang="nl-NL" sz="1800" i="1" dirty="0">
                <a:cs typeface="Times New Roman" panose="02020603050405020304" pitchFamily="18" charset="0"/>
              </a:rPr>
              <a:t> p en q </a:t>
            </a:r>
            <a:r>
              <a:rPr lang="en-US" altLang="nl-NL" sz="1800" i="1" u="sng" dirty="0">
                <a:cs typeface="Times New Roman" panose="02020603050405020304" pitchFamily="18" charset="0"/>
              </a:rPr>
              <a:t>are primes</a:t>
            </a:r>
          </a:p>
          <a:p>
            <a:pPr marL="457182" indent="-457182">
              <a:lnSpc>
                <a:spcPct val="130000"/>
              </a:lnSpc>
            </a:pPr>
            <a:r>
              <a:rPr lang="en-US" altLang="nl-NL" sz="1800" dirty="0">
                <a:cs typeface="Times New Roman" panose="02020603050405020304" pitchFamily="18" charset="0"/>
              </a:rPr>
              <a:t>Calculate e; GCD (</a:t>
            </a:r>
            <a:r>
              <a:rPr lang="en-US" altLang="nl-NL" sz="1800" dirty="0" err="1">
                <a:cs typeface="Times New Roman" panose="02020603050405020304" pitchFamily="18" charset="0"/>
              </a:rPr>
              <a:t>e,K</a:t>
            </a:r>
            <a:r>
              <a:rPr lang="en-US" altLang="nl-NL" sz="1800" dirty="0">
                <a:cs typeface="Times New Roman" panose="02020603050405020304" pitchFamily="18" charset="0"/>
              </a:rPr>
              <a:t>)=1</a:t>
            </a:r>
          </a:p>
          <a:p>
            <a:pPr marL="838166" lvl="1" indent="-380984"/>
            <a:r>
              <a:rPr lang="en-US" altLang="nl-NL" dirty="0">
                <a:cs typeface="Times New Roman" panose="02020603050405020304" pitchFamily="18" charset="0"/>
              </a:rPr>
              <a:t>(e &lt; K no common factor with K)</a:t>
            </a:r>
          </a:p>
          <a:p>
            <a:pPr marL="838166" lvl="1" indent="-380984">
              <a:buNone/>
            </a:pPr>
            <a:r>
              <a:rPr lang="en-US" altLang="nl-NL" dirty="0">
                <a:cs typeface="Times New Roman" panose="02020603050405020304" pitchFamily="18" charset="0"/>
              </a:rPr>
              <a:t> </a:t>
            </a:r>
          </a:p>
          <a:p>
            <a:pPr marL="457182" indent="-457182">
              <a:lnSpc>
                <a:spcPct val="130000"/>
              </a:lnSpc>
            </a:pPr>
            <a:r>
              <a:rPr lang="en-US" altLang="nl-NL" sz="1800" dirty="0">
                <a:cs typeface="Times New Roman" panose="02020603050405020304" pitchFamily="18" charset="0"/>
              </a:rPr>
              <a:t>Calculate number  </a:t>
            </a:r>
            <a:r>
              <a:rPr lang="en-US" altLang="nl-NL" sz="1800" b="1" dirty="0">
                <a:cs typeface="Times New Roman" panose="02020603050405020304" pitchFamily="18" charset="0"/>
              </a:rPr>
              <a:t>d </a:t>
            </a:r>
            <a:r>
              <a:rPr lang="en-US" altLang="nl-NL" sz="1800" dirty="0">
                <a:cs typeface="Times New Roman" panose="02020603050405020304" pitchFamily="18" charset="0"/>
              </a:rPr>
              <a:t>from </a:t>
            </a:r>
          </a:p>
          <a:p>
            <a:pPr marL="838166" lvl="1" indent="-380984">
              <a:lnSpc>
                <a:spcPct val="130000"/>
              </a:lnSpc>
            </a:pPr>
            <a:r>
              <a:rPr lang="en-US" altLang="nl-NL" dirty="0">
                <a:cs typeface="Times New Roman" panose="02020603050405020304" pitchFamily="18" charset="0"/>
              </a:rPr>
              <a:t>(e * d) mod K = 1</a:t>
            </a:r>
          </a:p>
          <a:p>
            <a:pPr marL="457182" indent="-457182">
              <a:lnSpc>
                <a:spcPct val="130000"/>
              </a:lnSpc>
            </a:pPr>
            <a:endParaRPr lang="en-US" altLang="nl-NL" sz="2200" baseline="30000" dirty="0">
              <a:cs typeface="Times New Roman" panose="02020603050405020304" pitchFamily="18" charset="0"/>
            </a:endParaRPr>
          </a:p>
        </p:txBody>
      </p:sp>
      <p:sp>
        <p:nvSpPr>
          <p:cNvPr id="44036" name="Rectangle 4"/>
          <p:cNvSpPr>
            <a:spLocks noChangeArrowheads="1"/>
          </p:cNvSpPr>
          <p:nvPr/>
        </p:nvSpPr>
        <p:spPr bwMode="auto">
          <a:xfrm>
            <a:off x="1347788" y="1995489"/>
            <a:ext cx="9144000" cy="309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eaLnBrk="0" hangingPunct="0">
              <a:defRPr kumimoji="1" sz="1400" b="1">
                <a:solidFill>
                  <a:schemeClr val="tx1"/>
                </a:solidFill>
                <a:latin typeface="Arial" panose="020B0604020202020204" pitchFamily="34" charset="0"/>
                <a:cs typeface="Arial" panose="020B0604020202020204" pitchFamily="34" charset="0"/>
              </a:defRPr>
            </a:lvl1pPr>
            <a:lvl2pPr marL="742950" indent="-285750" eaLnBrk="0" hangingPunct="0">
              <a:defRPr kumimoji="1" sz="1400" b="1">
                <a:solidFill>
                  <a:schemeClr val="tx1"/>
                </a:solidFill>
                <a:latin typeface="Arial" panose="020B0604020202020204" pitchFamily="34" charset="0"/>
                <a:cs typeface="Arial" panose="020B0604020202020204" pitchFamily="34" charset="0"/>
              </a:defRPr>
            </a:lvl2pPr>
            <a:lvl3pPr marL="1143000" indent="-228600" eaLnBrk="0" hangingPunct="0">
              <a:defRPr kumimoji="1" sz="1400" b="1">
                <a:solidFill>
                  <a:schemeClr val="tx1"/>
                </a:solidFill>
                <a:latin typeface="Arial" panose="020B0604020202020204" pitchFamily="34" charset="0"/>
                <a:cs typeface="Arial" panose="020B0604020202020204" pitchFamily="34" charset="0"/>
              </a:defRPr>
            </a:lvl3pPr>
            <a:lvl4pPr marL="1600200" indent="-228600" eaLnBrk="0" hangingPunct="0">
              <a:defRPr kumimoji="1" sz="1400" b="1">
                <a:solidFill>
                  <a:schemeClr val="tx1"/>
                </a:solidFill>
                <a:latin typeface="Arial" panose="020B0604020202020204" pitchFamily="34" charset="0"/>
                <a:cs typeface="Arial" panose="020B0604020202020204" pitchFamily="34" charset="0"/>
              </a:defRPr>
            </a:lvl4pPr>
            <a:lvl5pPr marL="2057400" indent="-228600" eaLnBrk="0" hangingPunct="0">
              <a:defRPr kumimoji="1" sz="1400"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9pPr>
          </a:lstStyle>
          <a:p>
            <a:pPr algn="ctr">
              <a:spcBef>
                <a:spcPct val="50000"/>
              </a:spcBef>
            </a:pPr>
            <a:endParaRPr lang="nl-NL" altLang="nl-NL"/>
          </a:p>
        </p:txBody>
      </p:sp>
      <p:sp>
        <p:nvSpPr>
          <p:cNvPr id="44037" name="Rectangle 5"/>
          <p:cNvSpPr>
            <a:spLocks noChangeArrowheads="1"/>
          </p:cNvSpPr>
          <p:nvPr/>
        </p:nvSpPr>
        <p:spPr bwMode="auto">
          <a:xfrm>
            <a:off x="1962150" y="2486026"/>
            <a:ext cx="9144000" cy="309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eaLnBrk="0" hangingPunct="0">
              <a:defRPr kumimoji="1" sz="1400" b="1">
                <a:solidFill>
                  <a:schemeClr val="tx1"/>
                </a:solidFill>
                <a:latin typeface="Arial" panose="020B0604020202020204" pitchFamily="34" charset="0"/>
                <a:cs typeface="Arial" panose="020B0604020202020204" pitchFamily="34" charset="0"/>
              </a:defRPr>
            </a:lvl1pPr>
            <a:lvl2pPr marL="742950" indent="-285750" eaLnBrk="0" hangingPunct="0">
              <a:defRPr kumimoji="1" sz="1400" b="1">
                <a:solidFill>
                  <a:schemeClr val="tx1"/>
                </a:solidFill>
                <a:latin typeface="Arial" panose="020B0604020202020204" pitchFamily="34" charset="0"/>
                <a:cs typeface="Arial" panose="020B0604020202020204" pitchFamily="34" charset="0"/>
              </a:defRPr>
            </a:lvl2pPr>
            <a:lvl3pPr marL="1143000" indent="-228600" eaLnBrk="0" hangingPunct="0">
              <a:defRPr kumimoji="1" sz="1400" b="1">
                <a:solidFill>
                  <a:schemeClr val="tx1"/>
                </a:solidFill>
                <a:latin typeface="Arial" panose="020B0604020202020204" pitchFamily="34" charset="0"/>
                <a:cs typeface="Arial" panose="020B0604020202020204" pitchFamily="34" charset="0"/>
              </a:defRPr>
            </a:lvl3pPr>
            <a:lvl4pPr marL="1600200" indent="-228600" eaLnBrk="0" hangingPunct="0">
              <a:defRPr kumimoji="1" sz="1400" b="1">
                <a:solidFill>
                  <a:schemeClr val="tx1"/>
                </a:solidFill>
                <a:latin typeface="Arial" panose="020B0604020202020204" pitchFamily="34" charset="0"/>
                <a:cs typeface="Arial" panose="020B0604020202020204" pitchFamily="34" charset="0"/>
              </a:defRPr>
            </a:lvl4pPr>
            <a:lvl5pPr marL="2057400" indent="-228600" eaLnBrk="0" hangingPunct="0">
              <a:defRPr kumimoji="1" sz="1400"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9pPr>
          </a:lstStyle>
          <a:p>
            <a:pPr algn="ctr">
              <a:spcBef>
                <a:spcPct val="50000"/>
              </a:spcBef>
            </a:pPr>
            <a:endParaRPr lang="nl-NL" altLang="nl-NL"/>
          </a:p>
        </p:txBody>
      </p:sp>
      <p:sp>
        <p:nvSpPr>
          <p:cNvPr id="44038" name="Rectangle 6"/>
          <p:cNvSpPr>
            <a:spLocks noChangeArrowheads="1"/>
          </p:cNvSpPr>
          <p:nvPr/>
        </p:nvSpPr>
        <p:spPr bwMode="auto">
          <a:xfrm>
            <a:off x="2333626" y="2357439"/>
            <a:ext cx="9144000" cy="309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eaLnBrk="0" hangingPunct="0">
              <a:defRPr kumimoji="1" sz="1400" b="1">
                <a:solidFill>
                  <a:schemeClr val="tx1"/>
                </a:solidFill>
                <a:latin typeface="Arial" panose="020B0604020202020204" pitchFamily="34" charset="0"/>
                <a:cs typeface="Arial" panose="020B0604020202020204" pitchFamily="34" charset="0"/>
              </a:defRPr>
            </a:lvl1pPr>
            <a:lvl2pPr marL="742950" indent="-285750" eaLnBrk="0" hangingPunct="0">
              <a:defRPr kumimoji="1" sz="1400" b="1">
                <a:solidFill>
                  <a:schemeClr val="tx1"/>
                </a:solidFill>
                <a:latin typeface="Arial" panose="020B0604020202020204" pitchFamily="34" charset="0"/>
                <a:cs typeface="Arial" panose="020B0604020202020204" pitchFamily="34" charset="0"/>
              </a:defRPr>
            </a:lvl2pPr>
            <a:lvl3pPr marL="1143000" indent="-228600" eaLnBrk="0" hangingPunct="0">
              <a:defRPr kumimoji="1" sz="1400" b="1">
                <a:solidFill>
                  <a:schemeClr val="tx1"/>
                </a:solidFill>
                <a:latin typeface="Arial" panose="020B0604020202020204" pitchFamily="34" charset="0"/>
                <a:cs typeface="Arial" panose="020B0604020202020204" pitchFamily="34" charset="0"/>
              </a:defRPr>
            </a:lvl3pPr>
            <a:lvl4pPr marL="1600200" indent="-228600" eaLnBrk="0" hangingPunct="0">
              <a:defRPr kumimoji="1" sz="1400" b="1">
                <a:solidFill>
                  <a:schemeClr val="tx1"/>
                </a:solidFill>
                <a:latin typeface="Arial" panose="020B0604020202020204" pitchFamily="34" charset="0"/>
                <a:cs typeface="Arial" panose="020B0604020202020204" pitchFamily="34" charset="0"/>
              </a:defRPr>
            </a:lvl4pPr>
            <a:lvl5pPr marL="2057400" indent="-228600" eaLnBrk="0" hangingPunct="0">
              <a:defRPr kumimoji="1" sz="1400"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9pPr>
          </a:lstStyle>
          <a:p>
            <a:pPr algn="ctr">
              <a:spcBef>
                <a:spcPct val="50000"/>
              </a:spcBef>
            </a:pPr>
            <a:endParaRPr lang="nl-NL" altLang="nl-NL"/>
          </a:p>
        </p:txBody>
      </p:sp>
      <p:sp>
        <p:nvSpPr>
          <p:cNvPr id="44039" name="Rectangle 10"/>
          <p:cNvSpPr>
            <a:spLocks noChangeArrowheads="1"/>
          </p:cNvSpPr>
          <p:nvPr/>
        </p:nvSpPr>
        <p:spPr bwMode="auto">
          <a:xfrm>
            <a:off x="1652588" y="1933576"/>
            <a:ext cx="9144000" cy="309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eaLnBrk="0" hangingPunct="0">
              <a:defRPr kumimoji="1" sz="1400" b="1">
                <a:solidFill>
                  <a:schemeClr val="tx1"/>
                </a:solidFill>
                <a:latin typeface="Arial" panose="020B0604020202020204" pitchFamily="34" charset="0"/>
                <a:cs typeface="Arial" panose="020B0604020202020204" pitchFamily="34" charset="0"/>
              </a:defRPr>
            </a:lvl1pPr>
            <a:lvl2pPr marL="742950" indent="-285750" eaLnBrk="0" hangingPunct="0">
              <a:defRPr kumimoji="1" sz="1400" b="1">
                <a:solidFill>
                  <a:schemeClr val="tx1"/>
                </a:solidFill>
                <a:latin typeface="Arial" panose="020B0604020202020204" pitchFamily="34" charset="0"/>
                <a:cs typeface="Arial" panose="020B0604020202020204" pitchFamily="34" charset="0"/>
              </a:defRPr>
            </a:lvl2pPr>
            <a:lvl3pPr marL="1143000" indent="-228600" eaLnBrk="0" hangingPunct="0">
              <a:defRPr kumimoji="1" sz="1400" b="1">
                <a:solidFill>
                  <a:schemeClr val="tx1"/>
                </a:solidFill>
                <a:latin typeface="Arial" panose="020B0604020202020204" pitchFamily="34" charset="0"/>
                <a:cs typeface="Arial" panose="020B0604020202020204" pitchFamily="34" charset="0"/>
              </a:defRPr>
            </a:lvl3pPr>
            <a:lvl4pPr marL="1600200" indent="-228600" eaLnBrk="0" hangingPunct="0">
              <a:defRPr kumimoji="1" sz="1400" b="1">
                <a:solidFill>
                  <a:schemeClr val="tx1"/>
                </a:solidFill>
                <a:latin typeface="Arial" panose="020B0604020202020204" pitchFamily="34" charset="0"/>
                <a:cs typeface="Arial" panose="020B0604020202020204" pitchFamily="34" charset="0"/>
              </a:defRPr>
            </a:lvl4pPr>
            <a:lvl5pPr marL="2057400" indent="-228600" eaLnBrk="0" hangingPunct="0">
              <a:defRPr kumimoji="1" sz="1400"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9pPr>
          </a:lstStyle>
          <a:p>
            <a:pPr algn="ctr">
              <a:spcBef>
                <a:spcPct val="50000"/>
              </a:spcBef>
            </a:pPr>
            <a:endParaRPr lang="nl-NL" altLang="nl-NL"/>
          </a:p>
        </p:txBody>
      </p:sp>
      <p:sp>
        <p:nvSpPr>
          <p:cNvPr id="44040" name="Rectangle 11"/>
          <p:cNvSpPr>
            <a:spLocks noChangeArrowheads="1"/>
          </p:cNvSpPr>
          <p:nvPr/>
        </p:nvSpPr>
        <p:spPr bwMode="auto">
          <a:xfrm>
            <a:off x="2019300" y="2224089"/>
            <a:ext cx="9144000" cy="309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eaLnBrk="0" hangingPunct="0">
              <a:defRPr kumimoji="1" sz="1400" b="1">
                <a:solidFill>
                  <a:schemeClr val="tx1"/>
                </a:solidFill>
                <a:latin typeface="Arial" panose="020B0604020202020204" pitchFamily="34" charset="0"/>
                <a:cs typeface="Arial" panose="020B0604020202020204" pitchFamily="34" charset="0"/>
              </a:defRPr>
            </a:lvl1pPr>
            <a:lvl2pPr marL="742950" indent="-285750" eaLnBrk="0" hangingPunct="0">
              <a:defRPr kumimoji="1" sz="1400" b="1">
                <a:solidFill>
                  <a:schemeClr val="tx1"/>
                </a:solidFill>
                <a:latin typeface="Arial" panose="020B0604020202020204" pitchFamily="34" charset="0"/>
                <a:cs typeface="Arial" panose="020B0604020202020204" pitchFamily="34" charset="0"/>
              </a:defRPr>
            </a:lvl2pPr>
            <a:lvl3pPr marL="1143000" indent="-228600" eaLnBrk="0" hangingPunct="0">
              <a:defRPr kumimoji="1" sz="1400" b="1">
                <a:solidFill>
                  <a:schemeClr val="tx1"/>
                </a:solidFill>
                <a:latin typeface="Arial" panose="020B0604020202020204" pitchFamily="34" charset="0"/>
                <a:cs typeface="Arial" panose="020B0604020202020204" pitchFamily="34" charset="0"/>
              </a:defRPr>
            </a:lvl3pPr>
            <a:lvl4pPr marL="1600200" indent="-228600" eaLnBrk="0" hangingPunct="0">
              <a:defRPr kumimoji="1" sz="1400" b="1">
                <a:solidFill>
                  <a:schemeClr val="tx1"/>
                </a:solidFill>
                <a:latin typeface="Arial" panose="020B0604020202020204" pitchFamily="34" charset="0"/>
                <a:cs typeface="Arial" panose="020B0604020202020204" pitchFamily="34" charset="0"/>
              </a:defRPr>
            </a:lvl4pPr>
            <a:lvl5pPr marL="2057400" indent="-228600" eaLnBrk="0" hangingPunct="0">
              <a:defRPr kumimoji="1" sz="1400"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9pPr>
          </a:lstStyle>
          <a:p>
            <a:pPr algn="ctr">
              <a:spcBef>
                <a:spcPct val="50000"/>
              </a:spcBef>
            </a:pPr>
            <a:endParaRPr lang="nl-NL" altLang="nl-NL"/>
          </a:p>
        </p:txBody>
      </p:sp>
      <p:sp>
        <p:nvSpPr>
          <p:cNvPr id="44041" name="Rectangle 12"/>
          <p:cNvSpPr>
            <a:spLocks noChangeArrowheads="1"/>
          </p:cNvSpPr>
          <p:nvPr/>
        </p:nvSpPr>
        <p:spPr bwMode="auto">
          <a:xfrm>
            <a:off x="1814513" y="2243139"/>
            <a:ext cx="9144000" cy="309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eaLnBrk="0" hangingPunct="0">
              <a:defRPr kumimoji="1" sz="1400" b="1">
                <a:solidFill>
                  <a:schemeClr val="tx1"/>
                </a:solidFill>
                <a:latin typeface="Arial" panose="020B0604020202020204" pitchFamily="34" charset="0"/>
                <a:cs typeface="Arial" panose="020B0604020202020204" pitchFamily="34" charset="0"/>
              </a:defRPr>
            </a:lvl1pPr>
            <a:lvl2pPr marL="742950" indent="-285750" eaLnBrk="0" hangingPunct="0">
              <a:defRPr kumimoji="1" sz="1400" b="1">
                <a:solidFill>
                  <a:schemeClr val="tx1"/>
                </a:solidFill>
                <a:latin typeface="Arial" panose="020B0604020202020204" pitchFamily="34" charset="0"/>
                <a:cs typeface="Arial" panose="020B0604020202020204" pitchFamily="34" charset="0"/>
              </a:defRPr>
            </a:lvl2pPr>
            <a:lvl3pPr marL="1143000" indent="-228600" eaLnBrk="0" hangingPunct="0">
              <a:defRPr kumimoji="1" sz="1400" b="1">
                <a:solidFill>
                  <a:schemeClr val="tx1"/>
                </a:solidFill>
                <a:latin typeface="Arial" panose="020B0604020202020204" pitchFamily="34" charset="0"/>
                <a:cs typeface="Arial" panose="020B0604020202020204" pitchFamily="34" charset="0"/>
              </a:defRPr>
            </a:lvl3pPr>
            <a:lvl4pPr marL="1600200" indent="-228600" eaLnBrk="0" hangingPunct="0">
              <a:defRPr kumimoji="1" sz="1400" b="1">
                <a:solidFill>
                  <a:schemeClr val="tx1"/>
                </a:solidFill>
                <a:latin typeface="Arial" panose="020B0604020202020204" pitchFamily="34" charset="0"/>
                <a:cs typeface="Arial" panose="020B0604020202020204" pitchFamily="34" charset="0"/>
              </a:defRPr>
            </a:lvl4pPr>
            <a:lvl5pPr marL="2057400" indent="-228600" eaLnBrk="0" hangingPunct="0">
              <a:defRPr kumimoji="1" sz="1400"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9pPr>
          </a:lstStyle>
          <a:p>
            <a:pPr algn="ctr">
              <a:spcBef>
                <a:spcPct val="50000"/>
              </a:spcBef>
            </a:pPr>
            <a:endParaRPr lang="nl-NL" altLang="nl-NL"/>
          </a:p>
        </p:txBody>
      </p:sp>
      <p:sp>
        <p:nvSpPr>
          <p:cNvPr id="44042" name="Rectangle 13"/>
          <p:cNvSpPr>
            <a:spLocks noChangeArrowheads="1"/>
          </p:cNvSpPr>
          <p:nvPr/>
        </p:nvSpPr>
        <p:spPr bwMode="auto">
          <a:xfrm>
            <a:off x="1652588" y="1719265"/>
            <a:ext cx="9144000" cy="309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eaLnBrk="0" hangingPunct="0">
              <a:defRPr kumimoji="1" sz="1400" b="1">
                <a:solidFill>
                  <a:schemeClr val="tx1"/>
                </a:solidFill>
                <a:latin typeface="Arial" panose="020B0604020202020204" pitchFamily="34" charset="0"/>
                <a:cs typeface="Arial" panose="020B0604020202020204" pitchFamily="34" charset="0"/>
              </a:defRPr>
            </a:lvl1pPr>
            <a:lvl2pPr marL="742950" indent="-285750" eaLnBrk="0" hangingPunct="0">
              <a:defRPr kumimoji="1" sz="1400" b="1">
                <a:solidFill>
                  <a:schemeClr val="tx1"/>
                </a:solidFill>
                <a:latin typeface="Arial" panose="020B0604020202020204" pitchFamily="34" charset="0"/>
                <a:cs typeface="Arial" panose="020B0604020202020204" pitchFamily="34" charset="0"/>
              </a:defRPr>
            </a:lvl2pPr>
            <a:lvl3pPr marL="1143000" indent="-228600" eaLnBrk="0" hangingPunct="0">
              <a:defRPr kumimoji="1" sz="1400" b="1">
                <a:solidFill>
                  <a:schemeClr val="tx1"/>
                </a:solidFill>
                <a:latin typeface="Arial" panose="020B0604020202020204" pitchFamily="34" charset="0"/>
                <a:cs typeface="Arial" panose="020B0604020202020204" pitchFamily="34" charset="0"/>
              </a:defRPr>
            </a:lvl3pPr>
            <a:lvl4pPr marL="1600200" indent="-228600" eaLnBrk="0" hangingPunct="0">
              <a:defRPr kumimoji="1" sz="1400" b="1">
                <a:solidFill>
                  <a:schemeClr val="tx1"/>
                </a:solidFill>
                <a:latin typeface="Arial" panose="020B0604020202020204" pitchFamily="34" charset="0"/>
                <a:cs typeface="Arial" panose="020B0604020202020204" pitchFamily="34" charset="0"/>
              </a:defRPr>
            </a:lvl4pPr>
            <a:lvl5pPr marL="2057400" indent="-228600" eaLnBrk="0" hangingPunct="0">
              <a:defRPr kumimoji="1" sz="1400"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9pPr>
          </a:lstStyle>
          <a:p>
            <a:pPr algn="ctr">
              <a:spcBef>
                <a:spcPct val="50000"/>
              </a:spcBef>
            </a:pPr>
            <a:endParaRPr lang="nl-NL" altLang="nl-NL"/>
          </a:p>
        </p:txBody>
      </p:sp>
      <p:sp>
        <p:nvSpPr>
          <p:cNvPr id="44043" name="Rectangle 14"/>
          <p:cNvSpPr>
            <a:spLocks noChangeArrowheads="1"/>
          </p:cNvSpPr>
          <p:nvPr/>
        </p:nvSpPr>
        <p:spPr bwMode="auto">
          <a:xfrm>
            <a:off x="1547813" y="1747839"/>
            <a:ext cx="9144000" cy="309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eaLnBrk="0" hangingPunct="0">
              <a:defRPr kumimoji="1" sz="1400" b="1">
                <a:solidFill>
                  <a:schemeClr val="tx1"/>
                </a:solidFill>
                <a:latin typeface="Arial" panose="020B0604020202020204" pitchFamily="34" charset="0"/>
                <a:cs typeface="Arial" panose="020B0604020202020204" pitchFamily="34" charset="0"/>
              </a:defRPr>
            </a:lvl1pPr>
            <a:lvl2pPr marL="742950" indent="-285750" eaLnBrk="0" hangingPunct="0">
              <a:defRPr kumimoji="1" sz="1400" b="1">
                <a:solidFill>
                  <a:schemeClr val="tx1"/>
                </a:solidFill>
                <a:latin typeface="Arial" panose="020B0604020202020204" pitchFamily="34" charset="0"/>
                <a:cs typeface="Arial" panose="020B0604020202020204" pitchFamily="34" charset="0"/>
              </a:defRPr>
            </a:lvl2pPr>
            <a:lvl3pPr marL="1143000" indent="-228600" eaLnBrk="0" hangingPunct="0">
              <a:defRPr kumimoji="1" sz="1400" b="1">
                <a:solidFill>
                  <a:schemeClr val="tx1"/>
                </a:solidFill>
                <a:latin typeface="Arial" panose="020B0604020202020204" pitchFamily="34" charset="0"/>
                <a:cs typeface="Arial" panose="020B0604020202020204" pitchFamily="34" charset="0"/>
              </a:defRPr>
            </a:lvl3pPr>
            <a:lvl4pPr marL="1600200" indent="-228600" eaLnBrk="0" hangingPunct="0">
              <a:defRPr kumimoji="1" sz="1400" b="1">
                <a:solidFill>
                  <a:schemeClr val="tx1"/>
                </a:solidFill>
                <a:latin typeface="Arial" panose="020B0604020202020204" pitchFamily="34" charset="0"/>
                <a:cs typeface="Arial" panose="020B0604020202020204" pitchFamily="34" charset="0"/>
              </a:defRPr>
            </a:lvl4pPr>
            <a:lvl5pPr marL="2057400" indent="-228600" eaLnBrk="0" hangingPunct="0">
              <a:defRPr kumimoji="1" sz="1400"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9pPr>
          </a:lstStyle>
          <a:p>
            <a:pPr algn="ctr">
              <a:spcBef>
                <a:spcPct val="50000"/>
              </a:spcBef>
            </a:pPr>
            <a:endParaRPr lang="nl-NL" altLang="nl-NL"/>
          </a:p>
        </p:txBody>
      </p:sp>
      <p:sp>
        <p:nvSpPr>
          <p:cNvPr id="44044" name="Rectangle 15"/>
          <p:cNvSpPr>
            <a:spLocks noChangeArrowheads="1"/>
          </p:cNvSpPr>
          <p:nvPr/>
        </p:nvSpPr>
        <p:spPr bwMode="auto">
          <a:xfrm>
            <a:off x="1619250" y="1924052"/>
            <a:ext cx="9144000" cy="309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eaLnBrk="0" hangingPunct="0">
              <a:defRPr kumimoji="1" sz="1400" b="1">
                <a:solidFill>
                  <a:schemeClr val="tx1"/>
                </a:solidFill>
                <a:latin typeface="Arial" panose="020B0604020202020204" pitchFamily="34" charset="0"/>
                <a:cs typeface="Arial" panose="020B0604020202020204" pitchFamily="34" charset="0"/>
              </a:defRPr>
            </a:lvl1pPr>
            <a:lvl2pPr marL="742950" indent="-285750" eaLnBrk="0" hangingPunct="0">
              <a:defRPr kumimoji="1" sz="1400" b="1">
                <a:solidFill>
                  <a:schemeClr val="tx1"/>
                </a:solidFill>
                <a:latin typeface="Arial" panose="020B0604020202020204" pitchFamily="34" charset="0"/>
                <a:cs typeface="Arial" panose="020B0604020202020204" pitchFamily="34" charset="0"/>
              </a:defRPr>
            </a:lvl2pPr>
            <a:lvl3pPr marL="1143000" indent="-228600" eaLnBrk="0" hangingPunct="0">
              <a:defRPr kumimoji="1" sz="1400" b="1">
                <a:solidFill>
                  <a:schemeClr val="tx1"/>
                </a:solidFill>
                <a:latin typeface="Arial" panose="020B0604020202020204" pitchFamily="34" charset="0"/>
                <a:cs typeface="Arial" panose="020B0604020202020204" pitchFamily="34" charset="0"/>
              </a:defRPr>
            </a:lvl3pPr>
            <a:lvl4pPr marL="1600200" indent="-228600" eaLnBrk="0" hangingPunct="0">
              <a:defRPr kumimoji="1" sz="1400" b="1">
                <a:solidFill>
                  <a:schemeClr val="tx1"/>
                </a:solidFill>
                <a:latin typeface="Arial" panose="020B0604020202020204" pitchFamily="34" charset="0"/>
                <a:cs typeface="Arial" panose="020B0604020202020204" pitchFamily="34" charset="0"/>
              </a:defRPr>
            </a:lvl4pPr>
            <a:lvl5pPr marL="2057400" indent="-228600" eaLnBrk="0" hangingPunct="0">
              <a:defRPr kumimoji="1" sz="1400"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9pPr>
          </a:lstStyle>
          <a:p>
            <a:pPr algn="ctr">
              <a:spcBef>
                <a:spcPct val="50000"/>
              </a:spcBef>
            </a:pPr>
            <a:endParaRPr lang="nl-NL" altLang="nl-NL"/>
          </a:p>
        </p:txBody>
      </p:sp>
      <p:sp>
        <p:nvSpPr>
          <p:cNvPr id="44045" name="Rectangle 16"/>
          <p:cNvSpPr>
            <a:spLocks noChangeArrowheads="1"/>
          </p:cNvSpPr>
          <p:nvPr/>
        </p:nvSpPr>
        <p:spPr bwMode="auto">
          <a:xfrm>
            <a:off x="2462213" y="1695452"/>
            <a:ext cx="9144000" cy="309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eaLnBrk="0" hangingPunct="0">
              <a:defRPr kumimoji="1" sz="1400" b="1">
                <a:solidFill>
                  <a:schemeClr val="tx1"/>
                </a:solidFill>
                <a:latin typeface="Arial" panose="020B0604020202020204" pitchFamily="34" charset="0"/>
                <a:cs typeface="Arial" panose="020B0604020202020204" pitchFamily="34" charset="0"/>
              </a:defRPr>
            </a:lvl1pPr>
            <a:lvl2pPr marL="742950" indent="-285750" eaLnBrk="0" hangingPunct="0">
              <a:defRPr kumimoji="1" sz="1400" b="1">
                <a:solidFill>
                  <a:schemeClr val="tx1"/>
                </a:solidFill>
                <a:latin typeface="Arial" panose="020B0604020202020204" pitchFamily="34" charset="0"/>
                <a:cs typeface="Arial" panose="020B0604020202020204" pitchFamily="34" charset="0"/>
              </a:defRPr>
            </a:lvl2pPr>
            <a:lvl3pPr marL="1143000" indent="-228600" eaLnBrk="0" hangingPunct="0">
              <a:defRPr kumimoji="1" sz="1400" b="1">
                <a:solidFill>
                  <a:schemeClr val="tx1"/>
                </a:solidFill>
                <a:latin typeface="Arial" panose="020B0604020202020204" pitchFamily="34" charset="0"/>
                <a:cs typeface="Arial" panose="020B0604020202020204" pitchFamily="34" charset="0"/>
              </a:defRPr>
            </a:lvl3pPr>
            <a:lvl4pPr marL="1600200" indent="-228600" eaLnBrk="0" hangingPunct="0">
              <a:defRPr kumimoji="1" sz="1400" b="1">
                <a:solidFill>
                  <a:schemeClr val="tx1"/>
                </a:solidFill>
                <a:latin typeface="Arial" panose="020B0604020202020204" pitchFamily="34" charset="0"/>
                <a:cs typeface="Arial" panose="020B0604020202020204" pitchFamily="34" charset="0"/>
              </a:defRPr>
            </a:lvl4pPr>
            <a:lvl5pPr marL="2057400" indent="-228600" eaLnBrk="0" hangingPunct="0">
              <a:defRPr kumimoji="1" sz="1400"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9pPr>
          </a:lstStyle>
          <a:p>
            <a:pPr algn="ctr">
              <a:spcBef>
                <a:spcPct val="50000"/>
              </a:spcBef>
            </a:pPr>
            <a:endParaRPr lang="nl-NL" altLang="nl-NL"/>
          </a:p>
        </p:txBody>
      </p:sp>
      <p:sp>
        <p:nvSpPr>
          <p:cNvPr id="14" name="Tekstvak 13"/>
          <p:cNvSpPr txBox="1"/>
          <p:nvPr/>
        </p:nvSpPr>
        <p:spPr>
          <a:xfrm>
            <a:off x="4894695" y="2100660"/>
            <a:ext cx="3853633" cy="3714750"/>
          </a:xfrm>
          <a:prstGeom prst="rect">
            <a:avLst/>
          </a:prstGeom>
          <a:solidFill>
            <a:srgbClr val="B8BA30">
              <a:alpha val="18000"/>
            </a:srgbClr>
          </a:solidFill>
        </p:spPr>
        <p:txBody>
          <a:bodyPr/>
          <a:lstStyle/>
          <a:p>
            <a:pPr algn="ctr" eaLnBrk="0" hangingPunct="0">
              <a:spcBef>
                <a:spcPct val="50000"/>
              </a:spcBef>
              <a:defRPr/>
            </a:pPr>
            <a:r>
              <a:rPr lang="nl-NL" sz="2000" u="sng" dirty="0" err="1">
                <a:latin typeface="Arial" charset="0"/>
              </a:rPr>
              <a:t>example</a:t>
            </a:r>
            <a:endParaRPr lang="nl-NL" sz="2000" u="sng" dirty="0">
              <a:latin typeface="Arial" charset="0"/>
            </a:endParaRPr>
          </a:p>
          <a:p>
            <a:pPr marL="457182" indent="-457182">
              <a:spcBef>
                <a:spcPct val="50000"/>
              </a:spcBef>
              <a:defRPr/>
            </a:pPr>
            <a:r>
              <a:rPr lang="nl-NL" sz="1800" dirty="0" err="1">
                <a:latin typeface="+mj-lt"/>
                <a:cs typeface="Times New Roman" pitchFamily="18" charset="0"/>
              </a:rPr>
              <a:t>Assume</a:t>
            </a:r>
            <a:r>
              <a:rPr lang="nl-NL" sz="1800" dirty="0">
                <a:latin typeface="+mj-lt"/>
                <a:cs typeface="Times New Roman" pitchFamily="18" charset="0"/>
              </a:rPr>
              <a:t>:   p = 3  en  q = 11  </a:t>
            </a:r>
            <a:r>
              <a:rPr lang="nl-NL" sz="1800" dirty="0" err="1">
                <a:latin typeface="+mj-lt"/>
                <a:cs typeface="Times New Roman" pitchFamily="18" charset="0"/>
              </a:rPr>
              <a:t>so</a:t>
            </a:r>
            <a:r>
              <a:rPr lang="nl-NL" sz="1800" dirty="0">
                <a:latin typeface="+mj-lt"/>
                <a:cs typeface="Times New Roman" pitchFamily="18" charset="0"/>
              </a:rPr>
              <a:t>:  </a:t>
            </a:r>
          </a:p>
          <a:p>
            <a:pPr marL="457182" indent="-457182">
              <a:spcBef>
                <a:spcPct val="50000"/>
              </a:spcBef>
              <a:defRPr/>
            </a:pPr>
            <a:r>
              <a:rPr lang="nl-NL" sz="1800" dirty="0">
                <a:solidFill>
                  <a:srgbClr val="002060"/>
                </a:solidFill>
                <a:latin typeface="+mj-lt"/>
                <a:cs typeface="Times New Roman" pitchFamily="18" charset="0"/>
              </a:rPr>
              <a:t>n </a:t>
            </a:r>
            <a:r>
              <a:rPr lang="nl-NL" sz="1800" dirty="0">
                <a:solidFill>
                  <a:srgbClr val="FF0000"/>
                </a:solidFill>
                <a:latin typeface="+mj-lt"/>
                <a:cs typeface="Times New Roman" pitchFamily="18" charset="0"/>
              </a:rPr>
              <a:t>= p*q </a:t>
            </a:r>
            <a:r>
              <a:rPr lang="nl-NL" sz="1800" dirty="0">
                <a:latin typeface="+mj-lt"/>
                <a:cs typeface="Times New Roman" pitchFamily="18" charset="0"/>
              </a:rPr>
              <a:t>= 33  and </a:t>
            </a:r>
            <a:r>
              <a:rPr lang="nl-NL" sz="1800" dirty="0">
                <a:solidFill>
                  <a:srgbClr val="002060"/>
                </a:solidFill>
                <a:latin typeface="+mj-lt"/>
                <a:cs typeface="Times New Roman" pitchFamily="18" charset="0"/>
              </a:rPr>
              <a:t>K </a:t>
            </a:r>
            <a:r>
              <a:rPr lang="nl-NL" sz="1800" dirty="0">
                <a:solidFill>
                  <a:srgbClr val="FF0000"/>
                </a:solidFill>
                <a:latin typeface="+mj-lt"/>
                <a:cs typeface="Times New Roman" pitchFamily="18" charset="0"/>
              </a:rPr>
              <a:t>= (p-1)*(q-1)</a:t>
            </a:r>
          </a:p>
          <a:p>
            <a:pPr marL="457182" indent="-457182">
              <a:spcBef>
                <a:spcPct val="50000"/>
              </a:spcBef>
              <a:defRPr/>
            </a:pPr>
            <a:r>
              <a:rPr lang="nl-NL" sz="1800" dirty="0">
                <a:latin typeface="+mj-lt"/>
                <a:cs typeface="Times New Roman" pitchFamily="18" charset="0"/>
              </a:rPr>
              <a:t>K= (3-1)*(11-1) = 20</a:t>
            </a:r>
            <a:endParaRPr lang="en-US" sz="1800" dirty="0">
              <a:latin typeface="+mj-lt"/>
              <a:cs typeface="Times New Roman" pitchFamily="18" charset="0"/>
            </a:endParaRPr>
          </a:p>
          <a:p>
            <a:pPr marL="457182" indent="-457182">
              <a:spcBef>
                <a:spcPct val="50000"/>
              </a:spcBef>
              <a:defRPr/>
            </a:pPr>
            <a:r>
              <a:rPr lang="nl-NL" sz="1800" dirty="0" err="1">
                <a:latin typeface="+mj-lt"/>
                <a:cs typeface="Times New Roman" pitchFamily="18" charset="0"/>
              </a:rPr>
              <a:t>Choose</a:t>
            </a:r>
            <a:r>
              <a:rPr lang="nl-NL" sz="1800" dirty="0">
                <a:latin typeface="+mj-lt"/>
                <a:cs typeface="Times New Roman" pitchFamily="18" charset="0"/>
              </a:rPr>
              <a:t>  </a:t>
            </a:r>
            <a:r>
              <a:rPr lang="nl-NL" sz="1800" b="1" dirty="0">
                <a:solidFill>
                  <a:schemeClr val="tx2"/>
                </a:solidFill>
                <a:latin typeface="+mj-lt"/>
                <a:cs typeface="Times New Roman" pitchFamily="18" charset="0"/>
              </a:rPr>
              <a:t>e</a:t>
            </a:r>
            <a:r>
              <a:rPr lang="nl-NL" sz="1800" b="1" dirty="0">
                <a:latin typeface="+mj-lt"/>
                <a:cs typeface="Times New Roman" pitchFamily="18" charset="0"/>
              </a:rPr>
              <a:t> ;  </a:t>
            </a:r>
            <a:r>
              <a:rPr lang="nl-NL" sz="1800" dirty="0">
                <a:latin typeface="+mj-lt"/>
                <a:cs typeface="Times New Roman" pitchFamily="18" charset="0"/>
              </a:rPr>
              <a:t>GCD</a:t>
            </a:r>
            <a:r>
              <a:rPr lang="nl-NL" sz="1800" b="1" dirty="0">
                <a:latin typeface="+mj-lt"/>
                <a:cs typeface="Times New Roman" pitchFamily="18" charset="0"/>
              </a:rPr>
              <a:t> (</a:t>
            </a:r>
            <a:r>
              <a:rPr lang="nl-NL" sz="1800" b="1" dirty="0">
                <a:solidFill>
                  <a:schemeClr val="tx2"/>
                </a:solidFill>
                <a:latin typeface="+mj-lt"/>
                <a:cs typeface="Times New Roman" pitchFamily="18" charset="0"/>
              </a:rPr>
              <a:t>e</a:t>
            </a:r>
            <a:r>
              <a:rPr lang="nl-NL" sz="1800" b="1" dirty="0">
                <a:latin typeface="+mj-lt"/>
                <a:cs typeface="Times New Roman" pitchFamily="18" charset="0"/>
              </a:rPr>
              <a:t>, K)=k       </a:t>
            </a:r>
            <a:endParaRPr lang="nl-NL" sz="1800" b="1" dirty="0">
              <a:latin typeface="+mj-lt"/>
              <a:cs typeface="Times New Roman" pitchFamily="18" charset="0"/>
              <a:sym typeface="Wingdings" pitchFamily="2" charset="2"/>
            </a:endParaRPr>
          </a:p>
          <a:p>
            <a:pPr marL="457182" indent="-457182">
              <a:spcBef>
                <a:spcPct val="50000"/>
              </a:spcBef>
              <a:defRPr/>
            </a:pPr>
            <a:r>
              <a:rPr lang="nl-NL" sz="1800" dirty="0">
                <a:latin typeface="+mj-lt"/>
                <a:cs typeface="Times New Roman" pitchFamily="18" charset="0"/>
                <a:sym typeface="Wingdings" pitchFamily="2" charset="2"/>
              </a:rPr>
              <a:t> </a:t>
            </a:r>
            <a:r>
              <a:rPr lang="nl-NL" sz="1800" dirty="0">
                <a:solidFill>
                  <a:schemeClr val="tx2"/>
                </a:solidFill>
                <a:latin typeface="+mj-lt"/>
                <a:cs typeface="Times New Roman" pitchFamily="18" charset="0"/>
              </a:rPr>
              <a:t>e</a:t>
            </a:r>
            <a:r>
              <a:rPr lang="nl-NL" sz="1800" dirty="0">
                <a:latin typeface="+mj-lt"/>
                <a:cs typeface="Times New Roman" pitchFamily="18" charset="0"/>
              </a:rPr>
              <a:t> = 3, </a:t>
            </a:r>
          </a:p>
          <a:p>
            <a:pPr marL="457182" indent="-457182">
              <a:spcBef>
                <a:spcPct val="50000"/>
              </a:spcBef>
              <a:defRPr/>
            </a:pPr>
            <a:r>
              <a:rPr lang="en-US" altLang="nl-NL" sz="1800" dirty="0">
                <a:latin typeface="+mj-lt"/>
                <a:cs typeface="Times New Roman" panose="02020603050405020304" pitchFamily="18" charset="0"/>
              </a:rPr>
              <a:t>Calculate number  </a:t>
            </a:r>
            <a:r>
              <a:rPr lang="en-US" altLang="nl-NL" sz="1800" b="1" dirty="0">
                <a:solidFill>
                  <a:srgbClr val="0070C0"/>
                </a:solidFill>
                <a:latin typeface="+mj-lt"/>
                <a:cs typeface="Times New Roman" panose="02020603050405020304" pitchFamily="18" charset="0"/>
              </a:rPr>
              <a:t>d </a:t>
            </a:r>
          </a:p>
          <a:p>
            <a:pPr marL="457182" indent="-457182">
              <a:spcBef>
                <a:spcPct val="50000"/>
              </a:spcBef>
              <a:defRPr/>
            </a:pPr>
            <a:r>
              <a:rPr lang="nl-NL" sz="1800" dirty="0">
                <a:latin typeface="+mj-lt"/>
                <a:cs typeface="Times New Roman" pitchFamily="18" charset="0"/>
              </a:rPr>
              <a:t>(3*</a:t>
            </a:r>
            <a:r>
              <a:rPr lang="nl-NL" sz="1800" dirty="0">
                <a:solidFill>
                  <a:srgbClr val="0070C0"/>
                </a:solidFill>
                <a:latin typeface="+mj-lt"/>
                <a:cs typeface="Times New Roman" pitchFamily="18" charset="0"/>
              </a:rPr>
              <a:t>d</a:t>
            </a:r>
            <a:r>
              <a:rPr lang="nl-NL" sz="1800" dirty="0">
                <a:latin typeface="+mj-lt"/>
                <a:cs typeface="Times New Roman" pitchFamily="18" charset="0"/>
              </a:rPr>
              <a:t>) </a:t>
            </a:r>
            <a:r>
              <a:rPr lang="nl-NL" sz="1800" dirty="0" err="1">
                <a:latin typeface="+mj-lt"/>
                <a:cs typeface="Times New Roman" pitchFamily="18" charset="0"/>
              </a:rPr>
              <a:t>mod</a:t>
            </a:r>
            <a:r>
              <a:rPr lang="nl-NL" sz="1800" dirty="0">
                <a:latin typeface="+mj-lt"/>
                <a:cs typeface="Times New Roman" pitchFamily="18" charset="0"/>
              </a:rPr>
              <a:t> 20=1</a:t>
            </a:r>
          </a:p>
          <a:p>
            <a:pPr marL="457182" indent="-457182">
              <a:spcBef>
                <a:spcPct val="50000"/>
              </a:spcBef>
              <a:defRPr/>
            </a:pPr>
            <a:r>
              <a:rPr lang="nl-NL" sz="1800" dirty="0">
                <a:latin typeface="+mj-lt"/>
                <a:cs typeface="Times New Roman" pitchFamily="18" charset="0"/>
                <a:sym typeface="Wingdings" pitchFamily="2" charset="2"/>
              </a:rPr>
              <a:t></a:t>
            </a:r>
            <a:r>
              <a:rPr lang="nl-NL" sz="1800" dirty="0">
                <a:latin typeface="+mj-lt"/>
                <a:cs typeface="Times New Roman" pitchFamily="18" charset="0"/>
              </a:rPr>
              <a:t> </a:t>
            </a:r>
            <a:r>
              <a:rPr lang="nl-NL" sz="1800" dirty="0">
                <a:solidFill>
                  <a:srgbClr val="0070C0"/>
                </a:solidFill>
                <a:latin typeface="+mj-lt"/>
                <a:cs typeface="Times New Roman" pitchFamily="18" charset="0"/>
              </a:rPr>
              <a:t>d</a:t>
            </a:r>
            <a:r>
              <a:rPr lang="nl-NL" sz="1800" dirty="0">
                <a:latin typeface="+mj-lt"/>
                <a:cs typeface="Times New Roman" pitchFamily="18" charset="0"/>
              </a:rPr>
              <a:t> = 7</a:t>
            </a:r>
            <a:endParaRPr lang="en-US" sz="1800" dirty="0">
              <a:latin typeface="+mj-lt"/>
              <a:cs typeface="Times New Roman" pitchFamily="18" charset="0"/>
            </a:endParaRPr>
          </a:p>
          <a:p>
            <a:pPr marL="457182" indent="-457182">
              <a:spcBef>
                <a:spcPct val="50000"/>
              </a:spcBef>
              <a:defRPr/>
            </a:pPr>
            <a:endParaRPr lang="nl-NL" dirty="0">
              <a:latin typeface="Arial" charset="0"/>
              <a:cs typeface="Times New Roman" pitchFamily="18" charset="0"/>
            </a:endParaRPr>
          </a:p>
          <a:p>
            <a:pPr algn="ctr" eaLnBrk="0" hangingPunct="0">
              <a:spcBef>
                <a:spcPct val="50000"/>
              </a:spcBef>
              <a:defRPr/>
            </a:pPr>
            <a:endParaRPr lang="nl-NL" sz="2000" u="sng" dirty="0">
              <a:latin typeface="Arial" charset="0"/>
            </a:endParaRPr>
          </a:p>
          <a:p>
            <a:pPr eaLnBrk="0" hangingPunct="0">
              <a:spcBef>
                <a:spcPct val="50000"/>
              </a:spcBef>
              <a:defRPr/>
            </a:pPr>
            <a:endParaRPr lang="nl-NL" sz="2000" u="sng" dirty="0">
              <a:latin typeface="Arial" charset="0"/>
            </a:endParaRPr>
          </a:p>
        </p:txBody>
      </p:sp>
    </p:spTree>
    <p:extLst>
      <p:ext uri="{BB962C8B-B14F-4D97-AF65-F5344CB8AC3E}">
        <p14:creationId xmlns:p14="http://schemas.microsoft.com/office/powerpoint/2010/main" val="301613957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p:txBody>
          <a:bodyPr/>
          <a:lstStyle/>
          <a:p>
            <a:pPr eaLnBrk="1" hangingPunct="1"/>
            <a:r>
              <a:rPr lang="nl-NL" altLang="nl-NL" sz="3200" dirty="0"/>
              <a:t>RSA  </a:t>
            </a:r>
            <a:r>
              <a:rPr lang="nl-NL" altLang="nl-NL" sz="3200" dirty="0" err="1"/>
              <a:t>example</a:t>
            </a:r>
            <a:endParaRPr lang="nl-NL" altLang="nl-NL" sz="3200" dirty="0"/>
          </a:p>
        </p:txBody>
      </p:sp>
      <p:sp>
        <p:nvSpPr>
          <p:cNvPr id="45059" name="Rectangle 3"/>
          <p:cNvSpPr>
            <a:spLocks noGrp="1" noChangeArrowheads="1"/>
          </p:cNvSpPr>
          <p:nvPr>
            <p:ph idx="1"/>
          </p:nvPr>
        </p:nvSpPr>
        <p:spPr>
          <a:xfrm>
            <a:off x="280556" y="1106832"/>
            <a:ext cx="8715376" cy="2178151"/>
          </a:xfrm>
        </p:spPr>
        <p:txBody>
          <a:bodyPr>
            <a:normAutofit/>
          </a:bodyPr>
          <a:lstStyle/>
          <a:p>
            <a:pPr marL="457182" indent="-457182">
              <a:lnSpc>
                <a:spcPct val="50000"/>
              </a:lnSpc>
              <a:buNone/>
            </a:pPr>
            <a:r>
              <a:rPr lang="nl-NL" altLang="nl-NL" sz="2000" dirty="0">
                <a:cs typeface="Times New Roman" panose="02020603050405020304" pitchFamily="18" charset="0"/>
              </a:rPr>
              <a:t> </a:t>
            </a:r>
          </a:p>
          <a:p>
            <a:pPr marL="457182" indent="-457182">
              <a:lnSpc>
                <a:spcPct val="50000"/>
              </a:lnSpc>
              <a:buNone/>
            </a:pPr>
            <a:r>
              <a:rPr lang="en-GB" altLang="nl-NL" sz="2000" b="1" u="sng" dirty="0">
                <a:cs typeface="Times New Roman" panose="02020603050405020304" pitchFamily="18" charset="0"/>
              </a:rPr>
              <a:t>Assume:  e = 3,  d = 7 </a:t>
            </a:r>
          </a:p>
          <a:p>
            <a:pPr marL="457182" indent="-457182">
              <a:lnSpc>
                <a:spcPct val="50000"/>
              </a:lnSpc>
              <a:buNone/>
            </a:pPr>
            <a:endParaRPr lang="en-GB" altLang="nl-NL" sz="2000" dirty="0">
              <a:cs typeface="Times New Roman" panose="02020603050405020304" pitchFamily="18" charset="0"/>
            </a:endParaRPr>
          </a:p>
          <a:p>
            <a:pPr marL="457182" indent="-457182">
              <a:lnSpc>
                <a:spcPct val="50000"/>
              </a:lnSpc>
              <a:buNone/>
            </a:pPr>
            <a:r>
              <a:rPr lang="en-GB" altLang="nl-NL" sz="2000" dirty="0">
                <a:cs typeface="Times New Roman" panose="02020603050405020304" pitchFamily="18" charset="0"/>
              </a:rPr>
              <a:t>Encryption : </a:t>
            </a:r>
            <a:r>
              <a:rPr lang="en-GB" altLang="nl-NL" sz="2000" dirty="0">
                <a:solidFill>
                  <a:srgbClr val="FF0000"/>
                </a:solidFill>
                <a:cs typeface="Times New Roman" panose="02020603050405020304" pitchFamily="18" charset="0"/>
              </a:rPr>
              <a:t>C = </a:t>
            </a:r>
            <a:r>
              <a:rPr lang="en-GB" altLang="nl-NL" sz="2000" dirty="0" err="1">
                <a:solidFill>
                  <a:srgbClr val="FF0000"/>
                </a:solidFill>
                <a:cs typeface="Times New Roman" panose="02020603050405020304" pitchFamily="18" charset="0"/>
              </a:rPr>
              <a:t>P</a:t>
            </a:r>
            <a:r>
              <a:rPr lang="en-GB" altLang="nl-NL" sz="2000" baseline="30000" dirty="0" err="1">
                <a:solidFill>
                  <a:srgbClr val="FF0000"/>
                </a:solidFill>
                <a:cs typeface="Times New Roman" panose="02020603050405020304" pitchFamily="18" charset="0"/>
              </a:rPr>
              <a:t>e</a:t>
            </a:r>
            <a:r>
              <a:rPr lang="en-GB" altLang="nl-NL" sz="2000" dirty="0">
                <a:solidFill>
                  <a:srgbClr val="FF0000"/>
                </a:solidFill>
                <a:cs typeface="Times New Roman" panose="02020603050405020304" pitchFamily="18" charset="0"/>
              </a:rPr>
              <a:t> (mod n) </a:t>
            </a:r>
            <a:r>
              <a:rPr lang="en-GB" altLang="nl-NL" sz="2000" dirty="0">
                <a:cs typeface="Times New Roman" panose="02020603050405020304" pitchFamily="18" charset="0"/>
                <a:sym typeface="Wingdings" panose="05000000000000000000" pitchFamily="2" charset="2"/>
              </a:rPr>
              <a:t></a:t>
            </a:r>
            <a:r>
              <a:rPr lang="en-GB" altLang="nl-NL" sz="2000" dirty="0">
                <a:cs typeface="Times New Roman" panose="02020603050405020304" pitchFamily="18" charset="0"/>
              </a:rPr>
              <a:t>C =  P</a:t>
            </a:r>
            <a:r>
              <a:rPr lang="en-GB" altLang="nl-NL" sz="2000" baseline="30000" dirty="0">
                <a:cs typeface="Times New Roman" panose="02020603050405020304" pitchFamily="18" charset="0"/>
              </a:rPr>
              <a:t>3</a:t>
            </a:r>
            <a:r>
              <a:rPr lang="en-GB" altLang="nl-NL" sz="2000" dirty="0">
                <a:cs typeface="Times New Roman" panose="02020603050405020304" pitchFamily="18" charset="0"/>
              </a:rPr>
              <a:t> (mod 33)  </a:t>
            </a:r>
            <a:endParaRPr lang="en-GB" altLang="nl-NL" sz="1600" dirty="0">
              <a:cs typeface="Times New Roman" panose="02020603050405020304" pitchFamily="18" charset="0"/>
            </a:endParaRPr>
          </a:p>
          <a:p>
            <a:pPr marL="457182" indent="-457182">
              <a:buNone/>
            </a:pPr>
            <a:r>
              <a:rPr lang="en-GB" altLang="nl-NL" sz="2000" dirty="0">
                <a:cs typeface="Times New Roman" panose="02020603050405020304" pitchFamily="18" charset="0"/>
              </a:rPr>
              <a:t>Decryption : </a:t>
            </a:r>
            <a:r>
              <a:rPr lang="en-GB" altLang="nl-NL" sz="2000" dirty="0">
                <a:solidFill>
                  <a:srgbClr val="00B050"/>
                </a:solidFill>
                <a:cs typeface="Times New Roman" panose="02020603050405020304" pitchFamily="18" charset="0"/>
              </a:rPr>
              <a:t>P = C</a:t>
            </a:r>
            <a:r>
              <a:rPr lang="en-GB" altLang="nl-NL" sz="2000" baseline="30000" dirty="0">
                <a:solidFill>
                  <a:srgbClr val="00B050"/>
                </a:solidFill>
                <a:cs typeface="Times New Roman" panose="02020603050405020304" pitchFamily="18" charset="0"/>
              </a:rPr>
              <a:t>d</a:t>
            </a:r>
            <a:r>
              <a:rPr lang="en-GB" altLang="nl-NL" sz="2000" dirty="0">
                <a:solidFill>
                  <a:srgbClr val="00B050"/>
                </a:solidFill>
                <a:cs typeface="Times New Roman" panose="02020603050405020304" pitchFamily="18" charset="0"/>
              </a:rPr>
              <a:t> (mod n) </a:t>
            </a:r>
            <a:r>
              <a:rPr lang="en-GB" altLang="nl-NL" sz="2000" dirty="0">
                <a:cs typeface="Times New Roman" panose="02020603050405020304" pitchFamily="18" charset="0"/>
                <a:sym typeface="Wingdings" panose="05000000000000000000" pitchFamily="2" charset="2"/>
              </a:rPr>
              <a:t> </a:t>
            </a:r>
            <a:r>
              <a:rPr lang="en-GB" altLang="nl-NL" sz="2000" dirty="0">
                <a:cs typeface="Times New Roman" panose="02020603050405020304" pitchFamily="18" charset="0"/>
              </a:rPr>
              <a:t>P = C</a:t>
            </a:r>
            <a:r>
              <a:rPr lang="en-GB" altLang="nl-NL" sz="2000" baseline="30000" dirty="0">
                <a:cs typeface="Times New Roman" panose="02020603050405020304" pitchFamily="18" charset="0"/>
              </a:rPr>
              <a:t>7</a:t>
            </a:r>
            <a:r>
              <a:rPr lang="en-GB" altLang="nl-NL" sz="2000" dirty="0">
                <a:cs typeface="Times New Roman" panose="02020603050405020304" pitchFamily="18" charset="0"/>
              </a:rPr>
              <a:t> (mod 33)	</a:t>
            </a:r>
            <a:endParaRPr lang="en-GB" altLang="nl-NL" sz="1600" dirty="0">
              <a:cs typeface="Times New Roman" panose="02020603050405020304" pitchFamily="18" charset="0"/>
            </a:endParaRPr>
          </a:p>
          <a:p>
            <a:pPr marL="457182" indent="-457182">
              <a:buNone/>
            </a:pPr>
            <a:r>
              <a:rPr lang="en-GB" altLang="nl-NL" sz="2000" i="1" dirty="0">
                <a:cs typeface="Times New Roman" panose="02020603050405020304" pitchFamily="18" charset="0"/>
              </a:rPr>
              <a:t>Example: </a:t>
            </a:r>
            <a:endParaRPr lang="en-GB" altLang="nl-NL" sz="1600" i="1" dirty="0">
              <a:cs typeface="Times New Roman" panose="02020603050405020304" pitchFamily="18" charset="0"/>
            </a:endParaRPr>
          </a:p>
        </p:txBody>
      </p:sp>
      <p:sp>
        <p:nvSpPr>
          <p:cNvPr id="45060" name="Rectangle 5"/>
          <p:cNvSpPr>
            <a:spLocks noChangeArrowheads="1"/>
          </p:cNvSpPr>
          <p:nvPr/>
        </p:nvSpPr>
        <p:spPr bwMode="auto">
          <a:xfrm>
            <a:off x="1962150" y="2486026"/>
            <a:ext cx="9144000" cy="309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eaLnBrk="0" hangingPunct="0">
              <a:defRPr kumimoji="1" sz="1400" b="1">
                <a:solidFill>
                  <a:schemeClr val="tx1"/>
                </a:solidFill>
                <a:latin typeface="Arial" panose="020B0604020202020204" pitchFamily="34" charset="0"/>
                <a:cs typeface="Arial" panose="020B0604020202020204" pitchFamily="34" charset="0"/>
              </a:defRPr>
            </a:lvl1pPr>
            <a:lvl2pPr marL="742950" indent="-285750" eaLnBrk="0" hangingPunct="0">
              <a:defRPr kumimoji="1" sz="1400" b="1">
                <a:solidFill>
                  <a:schemeClr val="tx1"/>
                </a:solidFill>
                <a:latin typeface="Arial" panose="020B0604020202020204" pitchFamily="34" charset="0"/>
                <a:cs typeface="Arial" panose="020B0604020202020204" pitchFamily="34" charset="0"/>
              </a:defRPr>
            </a:lvl2pPr>
            <a:lvl3pPr marL="1143000" indent="-228600" eaLnBrk="0" hangingPunct="0">
              <a:defRPr kumimoji="1" sz="1400" b="1">
                <a:solidFill>
                  <a:schemeClr val="tx1"/>
                </a:solidFill>
                <a:latin typeface="Arial" panose="020B0604020202020204" pitchFamily="34" charset="0"/>
                <a:cs typeface="Arial" panose="020B0604020202020204" pitchFamily="34" charset="0"/>
              </a:defRPr>
            </a:lvl3pPr>
            <a:lvl4pPr marL="1600200" indent="-228600" eaLnBrk="0" hangingPunct="0">
              <a:defRPr kumimoji="1" sz="1400" b="1">
                <a:solidFill>
                  <a:schemeClr val="tx1"/>
                </a:solidFill>
                <a:latin typeface="Arial" panose="020B0604020202020204" pitchFamily="34" charset="0"/>
                <a:cs typeface="Arial" panose="020B0604020202020204" pitchFamily="34" charset="0"/>
              </a:defRPr>
            </a:lvl4pPr>
            <a:lvl5pPr marL="2057400" indent="-228600" eaLnBrk="0" hangingPunct="0">
              <a:defRPr kumimoji="1" sz="1400"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9pPr>
          </a:lstStyle>
          <a:p>
            <a:pPr algn="ctr">
              <a:spcBef>
                <a:spcPct val="50000"/>
              </a:spcBef>
            </a:pPr>
            <a:endParaRPr lang="nl-NL" altLang="nl-NL"/>
          </a:p>
        </p:txBody>
      </p:sp>
      <p:sp>
        <p:nvSpPr>
          <p:cNvPr id="45061" name="Rectangle 6"/>
          <p:cNvSpPr>
            <a:spLocks noChangeArrowheads="1"/>
          </p:cNvSpPr>
          <p:nvPr/>
        </p:nvSpPr>
        <p:spPr bwMode="auto">
          <a:xfrm>
            <a:off x="2333626" y="2357439"/>
            <a:ext cx="9144000" cy="309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eaLnBrk="0" hangingPunct="0">
              <a:defRPr kumimoji="1" sz="1400" b="1">
                <a:solidFill>
                  <a:schemeClr val="tx1"/>
                </a:solidFill>
                <a:latin typeface="Arial" panose="020B0604020202020204" pitchFamily="34" charset="0"/>
                <a:cs typeface="Arial" panose="020B0604020202020204" pitchFamily="34" charset="0"/>
              </a:defRPr>
            </a:lvl1pPr>
            <a:lvl2pPr marL="742950" indent="-285750" eaLnBrk="0" hangingPunct="0">
              <a:defRPr kumimoji="1" sz="1400" b="1">
                <a:solidFill>
                  <a:schemeClr val="tx1"/>
                </a:solidFill>
                <a:latin typeface="Arial" panose="020B0604020202020204" pitchFamily="34" charset="0"/>
                <a:cs typeface="Arial" panose="020B0604020202020204" pitchFamily="34" charset="0"/>
              </a:defRPr>
            </a:lvl2pPr>
            <a:lvl3pPr marL="1143000" indent="-228600" eaLnBrk="0" hangingPunct="0">
              <a:defRPr kumimoji="1" sz="1400" b="1">
                <a:solidFill>
                  <a:schemeClr val="tx1"/>
                </a:solidFill>
                <a:latin typeface="Arial" panose="020B0604020202020204" pitchFamily="34" charset="0"/>
                <a:cs typeface="Arial" panose="020B0604020202020204" pitchFamily="34" charset="0"/>
              </a:defRPr>
            </a:lvl3pPr>
            <a:lvl4pPr marL="1600200" indent="-228600" eaLnBrk="0" hangingPunct="0">
              <a:defRPr kumimoji="1" sz="1400" b="1">
                <a:solidFill>
                  <a:schemeClr val="tx1"/>
                </a:solidFill>
                <a:latin typeface="Arial" panose="020B0604020202020204" pitchFamily="34" charset="0"/>
                <a:cs typeface="Arial" panose="020B0604020202020204" pitchFamily="34" charset="0"/>
              </a:defRPr>
            </a:lvl4pPr>
            <a:lvl5pPr marL="2057400" indent="-228600" eaLnBrk="0" hangingPunct="0">
              <a:defRPr kumimoji="1" sz="1400"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9pPr>
          </a:lstStyle>
          <a:p>
            <a:pPr algn="ctr">
              <a:spcBef>
                <a:spcPct val="50000"/>
              </a:spcBef>
            </a:pPr>
            <a:endParaRPr lang="nl-NL" altLang="nl-NL"/>
          </a:p>
        </p:txBody>
      </p:sp>
      <p:sp>
        <p:nvSpPr>
          <p:cNvPr id="45062" name="Rectangle 7"/>
          <p:cNvSpPr>
            <a:spLocks noChangeArrowheads="1"/>
          </p:cNvSpPr>
          <p:nvPr/>
        </p:nvSpPr>
        <p:spPr bwMode="auto">
          <a:xfrm>
            <a:off x="1943100" y="2152652"/>
            <a:ext cx="9144000" cy="309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eaLnBrk="0" hangingPunct="0">
              <a:defRPr kumimoji="1" sz="1400" b="1">
                <a:solidFill>
                  <a:schemeClr val="tx1"/>
                </a:solidFill>
                <a:latin typeface="Arial" panose="020B0604020202020204" pitchFamily="34" charset="0"/>
                <a:cs typeface="Arial" panose="020B0604020202020204" pitchFamily="34" charset="0"/>
              </a:defRPr>
            </a:lvl1pPr>
            <a:lvl2pPr marL="742950" indent="-285750" eaLnBrk="0" hangingPunct="0">
              <a:defRPr kumimoji="1" sz="1400" b="1">
                <a:solidFill>
                  <a:schemeClr val="tx1"/>
                </a:solidFill>
                <a:latin typeface="Arial" panose="020B0604020202020204" pitchFamily="34" charset="0"/>
                <a:cs typeface="Arial" panose="020B0604020202020204" pitchFamily="34" charset="0"/>
              </a:defRPr>
            </a:lvl2pPr>
            <a:lvl3pPr marL="1143000" indent="-228600" eaLnBrk="0" hangingPunct="0">
              <a:defRPr kumimoji="1" sz="1400" b="1">
                <a:solidFill>
                  <a:schemeClr val="tx1"/>
                </a:solidFill>
                <a:latin typeface="Arial" panose="020B0604020202020204" pitchFamily="34" charset="0"/>
                <a:cs typeface="Arial" panose="020B0604020202020204" pitchFamily="34" charset="0"/>
              </a:defRPr>
            </a:lvl3pPr>
            <a:lvl4pPr marL="1600200" indent="-228600" eaLnBrk="0" hangingPunct="0">
              <a:defRPr kumimoji="1" sz="1400" b="1">
                <a:solidFill>
                  <a:schemeClr val="tx1"/>
                </a:solidFill>
                <a:latin typeface="Arial" panose="020B0604020202020204" pitchFamily="34" charset="0"/>
                <a:cs typeface="Arial" panose="020B0604020202020204" pitchFamily="34" charset="0"/>
              </a:defRPr>
            </a:lvl4pPr>
            <a:lvl5pPr marL="2057400" indent="-228600" eaLnBrk="0" hangingPunct="0">
              <a:defRPr kumimoji="1" sz="1400"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9pPr>
          </a:lstStyle>
          <a:p>
            <a:pPr algn="ctr">
              <a:spcBef>
                <a:spcPct val="50000"/>
              </a:spcBef>
            </a:pPr>
            <a:endParaRPr lang="nl-NL" altLang="nl-NL"/>
          </a:p>
        </p:txBody>
      </p:sp>
      <p:sp>
        <p:nvSpPr>
          <p:cNvPr id="45063" name="Rectangle 8"/>
          <p:cNvSpPr>
            <a:spLocks noChangeArrowheads="1"/>
          </p:cNvSpPr>
          <p:nvPr/>
        </p:nvSpPr>
        <p:spPr bwMode="auto">
          <a:xfrm>
            <a:off x="1685926" y="2038352"/>
            <a:ext cx="9144000" cy="309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eaLnBrk="0" hangingPunct="0">
              <a:defRPr kumimoji="1" sz="1400" b="1">
                <a:solidFill>
                  <a:schemeClr val="tx1"/>
                </a:solidFill>
                <a:latin typeface="Arial" panose="020B0604020202020204" pitchFamily="34" charset="0"/>
                <a:cs typeface="Arial" panose="020B0604020202020204" pitchFamily="34" charset="0"/>
              </a:defRPr>
            </a:lvl1pPr>
            <a:lvl2pPr marL="742950" indent="-285750" eaLnBrk="0" hangingPunct="0">
              <a:defRPr kumimoji="1" sz="1400" b="1">
                <a:solidFill>
                  <a:schemeClr val="tx1"/>
                </a:solidFill>
                <a:latin typeface="Arial" panose="020B0604020202020204" pitchFamily="34" charset="0"/>
                <a:cs typeface="Arial" panose="020B0604020202020204" pitchFamily="34" charset="0"/>
              </a:defRPr>
            </a:lvl2pPr>
            <a:lvl3pPr marL="1143000" indent="-228600" eaLnBrk="0" hangingPunct="0">
              <a:defRPr kumimoji="1" sz="1400" b="1">
                <a:solidFill>
                  <a:schemeClr val="tx1"/>
                </a:solidFill>
                <a:latin typeface="Arial" panose="020B0604020202020204" pitchFamily="34" charset="0"/>
                <a:cs typeface="Arial" panose="020B0604020202020204" pitchFamily="34" charset="0"/>
              </a:defRPr>
            </a:lvl3pPr>
            <a:lvl4pPr marL="1600200" indent="-228600" eaLnBrk="0" hangingPunct="0">
              <a:defRPr kumimoji="1" sz="1400" b="1">
                <a:solidFill>
                  <a:schemeClr val="tx1"/>
                </a:solidFill>
                <a:latin typeface="Arial" panose="020B0604020202020204" pitchFamily="34" charset="0"/>
                <a:cs typeface="Arial" panose="020B0604020202020204" pitchFamily="34" charset="0"/>
              </a:defRPr>
            </a:lvl4pPr>
            <a:lvl5pPr marL="2057400" indent="-228600" eaLnBrk="0" hangingPunct="0">
              <a:defRPr kumimoji="1" sz="1400"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9pPr>
          </a:lstStyle>
          <a:p>
            <a:pPr algn="ctr">
              <a:spcBef>
                <a:spcPct val="50000"/>
              </a:spcBef>
            </a:pPr>
            <a:endParaRPr lang="nl-NL" altLang="nl-NL"/>
          </a:p>
        </p:txBody>
      </p:sp>
      <p:sp>
        <p:nvSpPr>
          <p:cNvPr id="45064" name="Rectangle 9"/>
          <p:cNvSpPr>
            <a:spLocks noChangeArrowheads="1"/>
          </p:cNvSpPr>
          <p:nvPr/>
        </p:nvSpPr>
        <p:spPr bwMode="auto">
          <a:xfrm>
            <a:off x="1714500" y="2128839"/>
            <a:ext cx="9144000" cy="309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eaLnBrk="0" hangingPunct="0">
              <a:defRPr kumimoji="1" sz="1400" b="1">
                <a:solidFill>
                  <a:schemeClr val="tx1"/>
                </a:solidFill>
                <a:latin typeface="Arial" panose="020B0604020202020204" pitchFamily="34" charset="0"/>
                <a:cs typeface="Arial" panose="020B0604020202020204" pitchFamily="34" charset="0"/>
              </a:defRPr>
            </a:lvl1pPr>
            <a:lvl2pPr marL="742950" indent="-285750" eaLnBrk="0" hangingPunct="0">
              <a:defRPr kumimoji="1" sz="1400" b="1">
                <a:solidFill>
                  <a:schemeClr val="tx1"/>
                </a:solidFill>
                <a:latin typeface="Arial" panose="020B0604020202020204" pitchFamily="34" charset="0"/>
                <a:cs typeface="Arial" panose="020B0604020202020204" pitchFamily="34" charset="0"/>
              </a:defRPr>
            </a:lvl2pPr>
            <a:lvl3pPr marL="1143000" indent="-228600" eaLnBrk="0" hangingPunct="0">
              <a:defRPr kumimoji="1" sz="1400" b="1">
                <a:solidFill>
                  <a:schemeClr val="tx1"/>
                </a:solidFill>
                <a:latin typeface="Arial" panose="020B0604020202020204" pitchFamily="34" charset="0"/>
                <a:cs typeface="Arial" panose="020B0604020202020204" pitchFamily="34" charset="0"/>
              </a:defRPr>
            </a:lvl3pPr>
            <a:lvl4pPr marL="1600200" indent="-228600" eaLnBrk="0" hangingPunct="0">
              <a:defRPr kumimoji="1" sz="1400" b="1">
                <a:solidFill>
                  <a:schemeClr val="tx1"/>
                </a:solidFill>
                <a:latin typeface="Arial" panose="020B0604020202020204" pitchFamily="34" charset="0"/>
                <a:cs typeface="Arial" panose="020B0604020202020204" pitchFamily="34" charset="0"/>
              </a:defRPr>
            </a:lvl4pPr>
            <a:lvl5pPr marL="2057400" indent="-228600" eaLnBrk="0" hangingPunct="0">
              <a:defRPr kumimoji="1" sz="1400"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9pPr>
          </a:lstStyle>
          <a:p>
            <a:pPr algn="ctr">
              <a:spcBef>
                <a:spcPct val="50000"/>
              </a:spcBef>
            </a:pPr>
            <a:endParaRPr lang="nl-NL" altLang="nl-NL"/>
          </a:p>
        </p:txBody>
      </p:sp>
      <p:sp>
        <p:nvSpPr>
          <p:cNvPr id="45065" name="Rectangle 10"/>
          <p:cNvSpPr>
            <a:spLocks noChangeArrowheads="1"/>
          </p:cNvSpPr>
          <p:nvPr/>
        </p:nvSpPr>
        <p:spPr bwMode="auto">
          <a:xfrm>
            <a:off x="1652588" y="1933576"/>
            <a:ext cx="9144000" cy="309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eaLnBrk="0" hangingPunct="0">
              <a:defRPr kumimoji="1" sz="1400" b="1">
                <a:solidFill>
                  <a:schemeClr val="tx1"/>
                </a:solidFill>
                <a:latin typeface="Arial" panose="020B0604020202020204" pitchFamily="34" charset="0"/>
                <a:cs typeface="Arial" panose="020B0604020202020204" pitchFamily="34" charset="0"/>
              </a:defRPr>
            </a:lvl1pPr>
            <a:lvl2pPr marL="742950" indent="-285750" eaLnBrk="0" hangingPunct="0">
              <a:defRPr kumimoji="1" sz="1400" b="1">
                <a:solidFill>
                  <a:schemeClr val="tx1"/>
                </a:solidFill>
                <a:latin typeface="Arial" panose="020B0604020202020204" pitchFamily="34" charset="0"/>
                <a:cs typeface="Arial" panose="020B0604020202020204" pitchFamily="34" charset="0"/>
              </a:defRPr>
            </a:lvl2pPr>
            <a:lvl3pPr marL="1143000" indent="-228600" eaLnBrk="0" hangingPunct="0">
              <a:defRPr kumimoji="1" sz="1400" b="1">
                <a:solidFill>
                  <a:schemeClr val="tx1"/>
                </a:solidFill>
                <a:latin typeface="Arial" panose="020B0604020202020204" pitchFamily="34" charset="0"/>
                <a:cs typeface="Arial" panose="020B0604020202020204" pitchFamily="34" charset="0"/>
              </a:defRPr>
            </a:lvl3pPr>
            <a:lvl4pPr marL="1600200" indent="-228600" eaLnBrk="0" hangingPunct="0">
              <a:defRPr kumimoji="1" sz="1400" b="1">
                <a:solidFill>
                  <a:schemeClr val="tx1"/>
                </a:solidFill>
                <a:latin typeface="Arial" panose="020B0604020202020204" pitchFamily="34" charset="0"/>
                <a:cs typeface="Arial" panose="020B0604020202020204" pitchFamily="34" charset="0"/>
              </a:defRPr>
            </a:lvl4pPr>
            <a:lvl5pPr marL="2057400" indent="-228600" eaLnBrk="0" hangingPunct="0">
              <a:defRPr kumimoji="1" sz="1400"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9pPr>
          </a:lstStyle>
          <a:p>
            <a:pPr algn="ctr">
              <a:spcBef>
                <a:spcPct val="50000"/>
              </a:spcBef>
            </a:pPr>
            <a:endParaRPr lang="nl-NL" altLang="nl-NL"/>
          </a:p>
        </p:txBody>
      </p:sp>
      <p:sp>
        <p:nvSpPr>
          <p:cNvPr id="45066" name="Rectangle 11"/>
          <p:cNvSpPr>
            <a:spLocks noChangeArrowheads="1"/>
          </p:cNvSpPr>
          <p:nvPr/>
        </p:nvSpPr>
        <p:spPr bwMode="auto">
          <a:xfrm>
            <a:off x="2019300" y="2224089"/>
            <a:ext cx="9144000" cy="309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eaLnBrk="0" hangingPunct="0">
              <a:defRPr kumimoji="1" sz="1400" b="1">
                <a:solidFill>
                  <a:schemeClr val="tx1"/>
                </a:solidFill>
                <a:latin typeface="Arial" panose="020B0604020202020204" pitchFamily="34" charset="0"/>
                <a:cs typeface="Arial" panose="020B0604020202020204" pitchFamily="34" charset="0"/>
              </a:defRPr>
            </a:lvl1pPr>
            <a:lvl2pPr marL="742950" indent="-285750" eaLnBrk="0" hangingPunct="0">
              <a:defRPr kumimoji="1" sz="1400" b="1">
                <a:solidFill>
                  <a:schemeClr val="tx1"/>
                </a:solidFill>
                <a:latin typeface="Arial" panose="020B0604020202020204" pitchFamily="34" charset="0"/>
                <a:cs typeface="Arial" panose="020B0604020202020204" pitchFamily="34" charset="0"/>
              </a:defRPr>
            </a:lvl2pPr>
            <a:lvl3pPr marL="1143000" indent="-228600" eaLnBrk="0" hangingPunct="0">
              <a:defRPr kumimoji="1" sz="1400" b="1">
                <a:solidFill>
                  <a:schemeClr val="tx1"/>
                </a:solidFill>
                <a:latin typeface="Arial" panose="020B0604020202020204" pitchFamily="34" charset="0"/>
                <a:cs typeface="Arial" panose="020B0604020202020204" pitchFamily="34" charset="0"/>
              </a:defRPr>
            </a:lvl3pPr>
            <a:lvl4pPr marL="1600200" indent="-228600" eaLnBrk="0" hangingPunct="0">
              <a:defRPr kumimoji="1" sz="1400" b="1">
                <a:solidFill>
                  <a:schemeClr val="tx1"/>
                </a:solidFill>
                <a:latin typeface="Arial" panose="020B0604020202020204" pitchFamily="34" charset="0"/>
                <a:cs typeface="Arial" panose="020B0604020202020204" pitchFamily="34" charset="0"/>
              </a:defRPr>
            </a:lvl4pPr>
            <a:lvl5pPr marL="2057400" indent="-228600" eaLnBrk="0" hangingPunct="0">
              <a:defRPr kumimoji="1" sz="1400"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9pPr>
          </a:lstStyle>
          <a:p>
            <a:pPr algn="ctr">
              <a:spcBef>
                <a:spcPct val="50000"/>
              </a:spcBef>
            </a:pPr>
            <a:endParaRPr lang="nl-NL" altLang="nl-NL"/>
          </a:p>
        </p:txBody>
      </p:sp>
      <p:sp>
        <p:nvSpPr>
          <p:cNvPr id="45067" name="Rectangle 12"/>
          <p:cNvSpPr>
            <a:spLocks noChangeArrowheads="1"/>
          </p:cNvSpPr>
          <p:nvPr/>
        </p:nvSpPr>
        <p:spPr bwMode="auto">
          <a:xfrm>
            <a:off x="1814513" y="2243139"/>
            <a:ext cx="9144000" cy="309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eaLnBrk="0" hangingPunct="0">
              <a:defRPr kumimoji="1" sz="1400" b="1">
                <a:solidFill>
                  <a:schemeClr val="tx1"/>
                </a:solidFill>
                <a:latin typeface="Arial" panose="020B0604020202020204" pitchFamily="34" charset="0"/>
                <a:cs typeface="Arial" panose="020B0604020202020204" pitchFamily="34" charset="0"/>
              </a:defRPr>
            </a:lvl1pPr>
            <a:lvl2pPr marL="742950" indent="-285750" eaLnBrk="0" hangingPunct="0">
              <a:defRPr kumimoji="1" sz="1400" b="1">
                <a:solidFill>
                  <a:schemeClr val="tx1"/>
                </a:solidFill>
                <a:latin typeface="Arial" panose="020B0604020202020204" pitchFamily="34" charset="0"/>
                <a:cs typeface="Arial" panose="020B0604020202020204" pitchFamily="34" charset="0"/>
              </a:defRPr>
            </a:lvl2pPr>
            <a:lvl3pPr marL="1143000" indent="-228600" eaLnBrk="0" hangingPunct="0">
              <a:defRPr kumimoji="1" sz="1400" b="1">
                <a:solidFill>
                  <a:schemeClr val="tx1"/>
                </a:solidFill>
                <a:latin typeface="Arial" panose="020B0604020202020204" pitchFamily="34" charset="0"/>
                <a:cs typeface="Arial" panose="020B0604020202020204" pitchFamily="34" charset="0"/>
              </a:defRPr>
            </a:lvl3pPr>
            <a:lvl4pPr marL="1600200" indent="-228600" eaLnBrk="0" hangingPunct="0">
              <a:defRPr kumimoji="1" sz="1400" b="1">
                <a:solidFill>
                  <a:schemeClr val="tx1"/>
                </a:solidFill>
                <a:latin typeface="Arial" panose="020B0604020202020204" pitchFamily="34" charset="0"/>
                <a:cs typeface="Arial" panose="020B0604020202020204" pitchFamily="34" charset="0"/>
              </a:defRPr>
            </a:lvl4pPr>
            <a:lvl5pPr marL="2057400" indent="-228600" eaLnBrk="0" hangingPunct="0">
              <a:defRPr kumimoji="1" sz="1400"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9pPr>
          </a:lstStyle>
          <a:p>
            <a:pPr algn="ctr">
              <a:spcBef>
                <a:spcPct val="50000"/>
              </a:spcBef>
            </a:pPr>
            <a:endParaRPr lang="nl-NL" altLang="nl-NL"/>
          </a:p>
        </p:txBody>
      </p:sp>
      <p:sp>
        <p:nvSpPr>
          <p:cNvPr id="45068" name="Rectangle 13"/>
          <p:cNvSpPr>
            <a:spLocks noChangeArrowheads="1"/>
          </p:cNvSpPr>
          <p:nvPr/>
        </p:nvSpPr>
        <p:spPr bwMode="auto">
          <a:xfrm>
            <a:off x="1652588" y="1719265"/>
            <a:ext cx="9144000" cy="309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eaLnBrk="0" hangingPunct="0">
              <a:defRPr kumimoji="1" sz="1400" b="1">
                <a:solidFill>
                  <a:schemeClr val="tx1"/>
                </a:solidFill>
                <a:latin typeface="Arial" panose="020B0604020202020204" pitchFamily="34" charset="0"/>
                <a:cs typeface="Arial" panose="020B0604020202020204" pitchFamily="34" charset="0"/>
              </a:defRPr>
            </a:lvl1pPr>
            <a:lvl2pPr marL="742950" indent="-285750" eaLnBrk="0" hangingPunct="0">
              <a:defRPr kumimoji="1" sz="1400" b="1">
                <a:solidFill>
                  <a:schemeClr val="tx1"/>
                </a:solidFill>
                <a:latin typeface="Arial" panose="020B0604020202020204" pitchFamily="34" charset="0"/>
                <a:cs typeface="Arial" panose="020B0604020202020204" pitchFamily="34" charset="0"/>
              </a:defRPr>
            </a:lvl2pPr>
            <a:lvl3pPr marL="1143000" indent="-228600" eaLnBrk="0" hangingPunct="0">
              <a:defRPr kumimoji="1" sz="1400" b="1">
                <a:solidFill>
                  <a:schemeClr val="tx1"/>
                </a:solidFill>
                <a:latin typeface="Arial" panose="020B0604020202020204" pitchFamily="34" charset="0"/>
                <a:cs typeface="Arial" panose="020B0604020202020204" pitchFamily="34" charset="0"/>
              </a:defRPr>
            </a:lvl3pPr>
            <a:lvl4pPr marL="1600200" indent="-228600" eaLnBrk="0" hangingPunct="0">
              <a:defRPr kumimoji="1" sz="1400" b="1">
                <a:solidFill>
                  <a:schemeClr val="tx1"/>
                </a:solidFill>
                <a:latin typeface="Arial" panose="020B0604020202020204" pitchFamily="34" charset="0"/>
                <a:cs typeface="Arial" panose="020B0604020202020204" pitchFamily="34" charset="0"/>
              </a:defRPr>
            </a:lvl4pPr>
            <a:lvl5pPr marL="2057400" indent="-228600" eaLnBrk="0" hangingPunct="0">
              <a:defRPr kumimoji="1" sz="1400"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9pPr>
          </a:lstStyle>
          <a:p>
            <a:pPr algn="ctr">
              <a:spcBef>
                <a:spcPct val="50000"/>
              </a:spcBef>
            </a:pPr>
            <a:endParaRPr lang="nl-NL" altLang="nl-NL"/>
          </a:p>
        </p:txBody>
      </p:sp>
      <p:sp>
        <p:nvSpPr>
          <p:cNvPr id="45069" name="Rectangle 14"/>
          <p:cNvSpPr>
            <a:spLocks noChangeArrowheads="1"/>
          </p:cNvSpPr>
          <p:nvPr/>
        </p:nvSpPr>
        <p:spPr bwMode="auto">
          <a:xfrm>
            <a:off x="1547813" y="1747839"/>
            <a:ext cx="9144000" cy="309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eaLnBrk="0" hangingPunct="0">
              <a:defRPr kumimoji="1" sz="1400" b="1">
                <a:solidFill>
                  <a:schemeClr val="tx1"/>
                </a:solidFill>
                <a:latin typeface="Arial" panose="020B0604020202020204" pitchFamily="34" charset="0"/>
                <a:cs typeface="Arial" panose="020B0604020202020204" pitchFamily="34" charset="0"/>
              </a:defRPr>
            </a:lvl1pPr>
            <a:lvl2pPr marL="742950" indent="-285750" eaLnBrk="0" hangingPunct="0">
              <a:defRPr kumimoji="1" sz="1400" b="1">
                <a:solidFill>
                  <a:schemeClr val="tx1"/>
                </a:solidFill>
                <a:latin typeface="Arial" panose="020B0604020202020204" pitchFamily="34" charset="0"/>
                <a:cs typeface="Arial" panose="020B0604020202020204" pitchFamily="34" charset="0"/>
              </a:defRPr>
            </a:lvl2pPr>
            <a:lvl3pPr marL="1143000" indent="-228600" eaLnBrk="0" hangingPunct="0">
              <a:defRPr kumimoji="1" sz="1400" b="1">
                <a:solidFill>
                  <a:schemeClr val="tx1"/>
                </a:solidFill>
                <a:latin typeface="Arial" panose="020B0604020202020204" pitchFamily="34" charset="0"/>
                <a:cs typeface="Arial" panose="020B0604020202020204" pitchFamily="34" charset="0"/>
              </a:defRPr>
            </a:lvl3pPr>
            <a:lvl4pPr marL="1600200" indent="-228600" eaLnBrk="0" hangingPunct="0">
              <a:defRPr kumimoji="1" sz="1400" b="1">
                <a:solidFill>
                  <a:schemeClr val="tx1"/>
                </a:solidFill>
                <a:latin typeface="Arial" panose="020B0604020202020204" pitchFamily="34" charset="0"/>
                <a:cs typeface="Arial" panose="020B0604020202020204" pitchFamily="34" charset="0"/>
              </a:defRPr>
            </a:lvl4pPr>
            <a:lvl5pPr marL="2057400" indent="-228600" eaLnBrk="0" hangingPunct="0">
              <a:defRPr kumimoji="1" sz="1400"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9pPr>
          </a:lstStyle>
          <a:p>
            <a:pPr algn="ctr">
              <a:spcBef>
                <a:spcPct val="50000"/>
              </a:spcBef>
            </a:pPr>
            <a:endParaRPr lang="nl-NL" altLang="nl-NL"/>
          </a:p>
        </p:txBody>
      </p:sp>
      <p:sp>
        <p:nvSpPr>
          <p:cNvPr id="45070" name="Rectangle 15"/>
          <p:cNvSpPr>
            <a:spLocks noChangeArrowheads="1"/>
          </p:cNvSpPr>
          <p:nvPr/>
        </p:nvSpPr>
        <p:spPr bwMode="auto">
          <a:xfrm>
            <a:off x="1500188" y="1900239"/>
            <a:ext cx="9144000" cy="309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eaLnBrk="0" hangingPunct="0">
              <a:defRPr kumimoji="1" sz="1400" b="1">
                <a:solidFill>
                  <a:schemeClr val="tx1"/>
                </a:solidFill>
                <a:latin typeface="Arial" panose="020B0604020202020204" pitchFamily="34" charset="0"/>
                <a:cs typeface="Arial" panose="020B0604020202020204" pitchFamily="34" charset="0"/>
              </a:defRPr>
            </a:lvl1pPr>
            <a:lvl2pPr marL="742950" indent="-285750" eaLnBrk="0" hangingPunct="0">
              <a:defRPr kumimoji="1" sz="1400" b="1">
                <a:solidFill>
                  <a:schemeClr val="tx1"/>
                </a:solidFill>
                <a:latin typeface="Arial" panose="020B0604020202020204" pitchFamily="34" charset="0"/>
                <a:cs typeface="Arial" panose="020B0604020202020204" pitchFamily="34" charset="0"/>
              </a:defRPr>
            </a:lvl2pPr>
            <a:lvl3pPr marL="1143000" indent="-228600" eaLnBrk="0" hangingPunct="0">
              <a:defRPr kumimoji="1" sz="1400" b="1">
                <a:solidFill>
                  <a:schemeClr val="tx1"/>
                </a:solidFill>
                <a:latin typeface="Arial" panose="020B0604020202020204" pitchFamily="34" charset="0"/>
                <a:cs typeface="Arial" panose="020B0604020202020204" pitchFamily="34" charset="0"/>
              </a:defRPr>
            </a:lvl3pPr>
            <a:lvl4pPr marL="1600200" indent="-228600" eaLnBrk="0" hangingPunct="0">
              <a:defRPr kumimoji="1" sz="1400" b="1">
                <a:solidFill>
                  <a:schemeClr val="tx1"/>
                </a:solidFill>
                <a:latin typeface="Arial" panose="020B0604020202020204" pitchFamily="34" charset="0"/>
                <a:cs typeface="Arial" panose="020B0604020202020204" pitchFamily="34" charset="0"/>
              </a:defRPr>
            </a:lvl4pPr>
            <a:lvl5pPr marL="2057400" indent="-228600" eaLnBrk="0" hangingPunct="0">
              <a:defRPr kumimoji="1" sz="1400"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9pPr>
          </a:lstStyle>
          <a:p>
            <a:pPr algn="ctr">
              <a:spcBef>
                <a:spcPct val="50000"/>
              </a:spcBef>
            </a:pPr>
            <a:endParaRPr lang="nl-NL" altLang="nl-NL"/>
          </a:p>
        </p:txBody>
      </p:sp>
      <p:pic>
        <p:nvPicPr>
          <p:cNvPr id="45071" name="Picture 16" descr="7-11"/>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281016" y="3356992"/>
            <a:ext cx="8412162" cy="3252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491907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1986" name="Titel 1"/>
          <p:cNvSpPr>
            <a:spLocks noGrp="1"/>
          </p:cNvSpPr>
          <p:nvPr>
            <p:ph type="title"/>
          </p:nvPr>
        </p:nvSpPr>
        <p:spPr/>
        <p:txBody>
          <a:bodyPr/>
          <a:lstStyle/>
          <a:p>
            <a:r>
              <a:rPr lang="nl-NL" altLang="nl-NL" sz="3200" dirty="0"/>
              <a:t>Modulo </a:t>
            </a:r>
            <a:r>
              <a:rPr lang="nl-NL" altLang="nl-NL" sz="3200" dirty="0" err="1"/>
              <a:t>calculations</a:t>
            </a:r>
            <a:endParaRPr lang="nl-NL" altLang="nl-NL" sz="3200" dirty="0"/>
          </a:p>
        </p:txBody>
      </p:sp>
      <p:sp>
        <p:nvSpPr>
          <p:cNvPr id="3" name="Tijdelijke aanduiding voor inhoud 2"/>
          <p:cNvSpPr>
            <a:spLocks noGrp="1"/>
          </p:cNvSpPr>
          <p:nvPr>
            <p:ph idx="1"/>
          </p:nvPr>
        </p:nvSpPr>
        <p:spPr>
          <a:xfrm>
            <a:off x="357188" y="1143000"/>
            <a:ext cx="5000626" cy="5000626"/>
          </a:xfrm>
        </p:spPr>
        <p:txBody>
          <a:bodyPr/>
          <a:lstStyle/>
          <a:p>
            <a:r>
              <a:rPr lang="en-GB" altLang="nl-NL" dirty="0"/>
              <a:t>Which day is it in 8 days?</a:t>
            </a:r>
          </a:p>
          <a:p>
            <a:r>
              <a:rPr lang="en-GB" altLang="nl-NL" dirty="0"/>
              <a:t>Today + 1 modulo 7!</a:t>
            </a:r>
          </a:p>
          <a:p>
            <a:r>
              <a:rPr lang="en-GB" altLang="nl-NL" dirty="0"/>
              <a:t>Which day is it in 13 modulo 7 days?</a:t>
            </a:r>
          </a:p>
          <a:p>
            <a:r>
              <a:rPr lang="en-GB" altLang="nl-NL" dirty="0"/>
              <a:t>Which day is it in 749 modulo 7 days?</a:t>
            </a:r>
          </a:p>
          <a:p>
            <a:r>
              <a:rPr lang="en-GB" altLang="nl-NL" dirty="0"/>
              <a:t>Which month is it in 35 modulo 12 months</a:t>
            </a:r>
          </a:p>
          <a:p>
            <a:endParaRPr lang="nl-NL" altLang="nl-NL" dirty="0"/>
          </a:p>
        </p:txBody>
      </p:sp>
      <p:sp>
        <p:nvSpPr>
          <p:cNvPr id="4" name="Tijdelijke aanduiding voor inhoud 2"/>
          <p:cNvSpPr txBox="1">
            <a:spLocks/>
          </p:cNvSpPr>
          <p:nvPr/>
        </p:nvSpPr>
        <p:spPr bwMode="auto">
          <a:xfrm>
            <a:off x="5572126" y="1143000"/>
            <a:ext cx="2500313" cy="5000626"/>
          </a:xfrm>
          <a:prstGeom prst="rect">
            <a:avLst/>
          </a:prstGeom>
          <a:noFill/>
          <a:ln w="9525">
            <a:noFill/>
            <a:miter lim="800000"/>
            <a:headEnd/>
            <a:tailEnd/>
          </a:ln>
        </p:spPr>
        <p:txBody>
          <a:bodyPr lIns="0" tIns="0" rIns="0" bIns="0"/>
          <a:lstStyle/>
          <a:p>
            <a:pPr marL="342887" indent="-342887">
              <a:spcBef>
                <a:spcPct val="20000"/>
              </a:spcBef>
              <a:buClr>
                <a:srgbClr val="B8BA30"/>
              </a:buClr>
              <a:buSzPct val="90000"/>
              <a:buFont typeface="Wingdings" pitchFamily="2" charset="2"/>
              <a:buChar char="l"/>
              <a:defRPr/>
            </a:pPr>
            <a:r>
              <a:rPr lang="en-GB" sz="2400" kern="0" dirty="0">
                <a:solidFill>
                  <a:srgbClr val="00006E"/>
                </a:solidFill>
              </a:rPr>
              <a:t>Today +1</a:t>
            </a:r>
          </a:p>
          <a:p>
            <a:pPr marL="342887" indent="-342887">
              <a:spcBef>
                <a:spcPct val="20000"/>
              </a:spcBef>
              <a:buClr>
                <a:srgbClr val="B8BA30"/>
              </a:buClr>
              <a:buSzPct val="90000"/>
              <a:buFont typeface="Wingdings" pitchFamily="2" charset="2"/>
              <a:buChar char="l"/>
              <a:defRPr/>
            </a:pPr>
            <a:endParaRPr lang="en-GB" sz="2400" kern="0" dirty="0">
              <a:solidFill>
                <a:srgbClr val="00006E"/>
              </a:solidFill>
            </a:endParaRPr>
          </a:p>
          <a:p>
            <a:pPr marL="342887" indent="-342887">
              <a:spcBef>
                <a:spcPct val="20000"/>
              </a:spcBef>
              <a:buClr>
                <a:srgbClr val="B8BA30"/>
              </a:buClr>
              <a:buSzPct val="90000"/>
              <a:buFont typeface="Wingdings" pitchFamily="2" charset="2"/>
              <a:buChar char="l"/>
              <a:defRPr/>
            </a:pPr>
            <a:endParaRPr lang="en-GB" sz="2400" kern="0" dirty="0">
              <a:solidFill>
                <a:srgbClr val="00006E"/>
              </a:solidFill>
            </a:endParaRPr>
          </a:p>
          <a:p>
            <a:pPr marL="342887" indent="-342887">
              <a:spcBef>
                <a:spcPct val="20000"/>
              </a:spcBef>
              <a:buClr>
                <a:srgbClr val="B8BA30"/>
              </a:buClr>
              <a:buSzPct val="90000"/>
              <a:buFont typeface="Wingdings" pitchFamily="2" charset="2"/>
              <a:buChar char="l"/>
              <a:defRPr/>
            </a:pPr>
            <a:r>
              <a:rPr lang="en-GB" sz="2400" kern="0" dirty="0">
                <a:solidFill>
                  <a:srgbClr val="00006E"/>
                </a:solidFill>
              </a:rPr>
              <a:t>Today + 6</a:t>
            </a:r>
          </a:p>
          <a:p>
            <a:pPr marL="342887" indent="-342887">
              <a:spcBef>
                <a:spcPct val="20000"/>
              </a:spcBef>
              <a:buClr>
                <a:srgbClr val="B8BA30"/>
              </a:buClr>
              <a:buSzPct val="90000"/>
              <a:buFont typeface="Wingdings" pitchFamily="2" charset="2"/>
              <a:buChar char="l"/>
              <a:defRPr/>
            </a:pPr>
            <a:endParaRPr lang="en-GB" sz="2400" kern="0" dirty="0">
              <a:solidFill>
                <a:srgbClr val="00006E"/>
              </a:solidFill>
            </a:endParaRPr>
          </a:p>
          <a:p>
            <a:pPr marL="342887" indent="-342887">
              <a:spcBef>
                <a:spcPct val="20000"/>
              </a:spcBef>
              <a:buClr>
                <a:srgbClr val="B8BA30"/>
              </a:buClr>
              <a:buSzPct val="90000"/>
              <a:buFont typeface="Wingdings" pitchFamily="2" charset="2"/>
              <a:buChar char="l"/>
              <a:defRPr/>
            </a:pPr>
            <a:r>
              <a:rPr lang="en-GB" sz="2400" kern="0" dirty="0">
                <a:solidFill>
                  <a:srgbClr val="00006E"/>
                </a:solidFill>
              </a:rPr>
              <a:t>Today + 0 = Today!</a:t>
            </a:r>
          </a:p>
          <a:p>
            <a:pPr marL="342887" indent="-342887">
              <a:spcBef>
                <a:spcPct val="20000"/>
              </a:spcBef>
              <a:buClr>
                <a:srgbClr val="B8BA30"/>
              </a:buClr>
              <a:buSzPct val="90000"/>
              <a:buFont typeface="Wingdings" pitchFamily="2" charset="2"/>
              <a:buChar char="l"/>
              <a:defRPr/>
            </a:pPr>
            <a:endParaRPr lang="en-GB" sz="2400" kern="0" dirty="0">
              <a:solidFill>
                <a:srgbClr val="00006E"/>
              </a:solidFill>
            </a:endParaRPr>
          </a:p>
          <a:p>
            <a:pPr marL="342887" indent="-342887">
              <a:spcBef>
                <a:spcPct val="20000"/>
              </a:spcBef>
              <a:buClr>
                <a:srgbClr val="B8BA30"/>
              </a:buClr>
              <a:buSzPct val="90000"/>
              <a:buFont typeface="Wingdings" pitchFamily="2" charset="2"/>
              <a:buChar char="l"/>
              <a:defRPr/>
            </a:pPr>
            <a:r>
              <a:rPr lang="en-GB" sz="2400" kern="0" dirty="0">
                <a:solidFill>
                  <a:srgbClr val="00006E"/>
                </a:solidFill>
              </a:rPr>
              <a:t>October + 11= September</a:t>
            </a:r>
          </a:p>
          <a:p>
            <a:pPr marL="342887" indent="-342887">
              <a:spcBef>
                <a:spcPct val="20000"/>
              </a:spcBef>
              <a:buClr>
                <a:srgbClr val="B8BA30"/>
              </a:buClr>
              <a:buSzPct val="90000"/>
              <a:buFont typeface="Wingdings" pitchFamily="2" charset="2"/>
              <a:buChar char="l"/>
              <a:defRPr/>
            </a:pPr>
            <a:endParaRPr lang="nl-NL" sz="2400" kern="0" dirty="0">
              <a:solidFill>
                <a:srgbClr val="00006E"/>
              </a:solidFill>
            </a:endParaRPr>
          </a:p>
          <a:p>
            <a:pPr marL="342887" indent="-342887">
              <a:spcBef>
                <a:spcPct val="20000"/>
              </a:spcBef>
              <a:buClr>
                <a:srgbClr val="B8BA30"/>
              </a:buClr>
              <a:buSzPct val="90000"/>
              <a:buFont typeface="Wingdings" pitchFamily="2" charset="2"/>
              <a:buChar char="l"/>
              <a:defRPr/>
            </a:pPr>
            <a:endParaRPr lang="nl-NL" sz="2400" kern="0" dirty="0">
              <a:solidFill>
                <a:srgbClr val="00006E"/>
              </a:solidFill>
            </a:endParaRPr>
          </a:p>
          <a:p>
            <a:pPr marL="342887" indent="-342887">
              <a:spcBef>
                <a:spcPct val="20000"/>
              </a:spcBef>
              <a:buClr>
                <a:srgbClr val="B8BA30"/>
              </a:buClr>
              <a:buSzPct val="90000"/>
              <a:buFont typeface="Wingdings" pitchFamily="2" charset="2"/>
              <a:buChar char="l"/>
              <a:defRPr/>
            </a:pPr>
            <a:endParaRPr lang="nl-NL" sz="2400" kern="0" dirty="0">
              <a:solidFill>
                <a:srgbClr val="00006E"/>
              </a:solidFill>
            </a:endParaRPr>
          </a:p>
        </p:txBody>
      </p:sp>
    </p:spTree>
    <p:extLst>
      <p:ext uri="{BB962C8B-B14F-4D97-AF65-F5344CB8AC3E}">
        <p14:creationId xmlns:p14="http://schemas.microsoft.com/office/powerpoint/2010/main" val="3327618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4">
                                            <p:txEl>
                                              <p:pRg st="3" end="3"/>
                                            </p:txEl>
                                          </p:spTgt>
                                        </p:tgtEl>
                                        <p:attrNameLst>
                                          <p:attrName>style.visibility</p:attrName>
                                        </p:attrNameLst>
                                      </p:cBhvr>
                                      <p:to>
                                        <p:strVal val="visible"/>
                                      </p:to>
                                    </p:set>
                                    <p:anim calcmode="lin" valueType="num">
                                      <p:cBhvr additive="base">
                                        <p:cTn id="25"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anim calcmode="lin" valueType="num">
                                      <p:cBhvr additive="base">
                                        <p:cTn id="3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4" fill="hold" nodeType="clickEffect">
                                  <p:stCondLst>
                                    <p:cond delay="0"/>
                                  </p:stCondLst>
                                  <p:childTnLst>
                                    <p:set>
                                      <p:cBhvr>
                                        <p:cTn id="36" dur="1" fill="hold">
                                          <p:stCondLst>
                                            <p:cond delay="0"/>
                                          </p:stCondLst>
                                        </p:cTn>
                                        <p:tgtEl>
                                          <p:spTgt spid="4">
                                            <p:txEl>
                                              <p:pRg st="5" end="5"/>
                                            </p:txEl>
                                          </p:spTgt>
                                        </p:tgtEl>
                                        <p:attrNameLst>
                                          <p:attrName>style.visibility</p:attrName>
                                        </p:attrNameLst>
                                      </p:cBhvr>
                                      <p:to>
                                        <p:strVal val="visible"/>
                                      </p:to>
                                    </p:set>
                                    <p:anim calcmode="lin" valueType="num">
                                      <p:cBhvr additive="base">
                                        <p:cTn id="37" dur="500" fill="hold"/>
                                        <p:tgtEl>
                                          <p:spTgt spid="4">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4">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4" fill="hold" nodeType="clickEffect">
                                  <p:stCondLst>
                                    <p:cond delay="0"/>
                                  </p:stCondLst>
                                  <p:childTnLst>
                                    <p:set>
                                      <p:cBhvr>
                                        <p:cTn id="42" dur="1" fill="hold">
                                          <p:stCondLst>
                                            <p:cond delay="0"/>
                                          </p:stCondLst>
                                        </p:cTn>
                                        <p:tgtEl>
                                          <p:spTgt spid="3">
                                            <p:txEl>
                                              <p:pRg st="4" end="4"/>
                                            </p:txEl>
                                          </p:spTgt>
                                        </p:tgtEl>
                                        <p:attrNameLst>
                                          <p:attrName>style.visibility</p:attrName>
                                        </p:attrNameLst>
                                      </p:cBhvr>
                                      <p:to>
                                        <p:strVal val="visible"/>
                                      </p:to>
                                    </p:set>
                                    <p:anim calcmode="lin" valueType="num">
                                      <p:cBhvr additive="base">
                                        <p:cTn id="43"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4">
                                            <p:txEl>
                                              <p:pRg st="7" end="7"/>
                                            </p:txEl>
                                          </p:spTgt>
                                        </p:tgtEl>
                                        <p:attrNameLst>
                                          <p:attrName>style.visibility</p:attrName>
                                        </p:attrNameLst>
                                      </p:cBhvr>
                                      <p:to>
                                        <p:strVal val="visible"/>
                                      </p:to>
                                    </p:set>
                                    <p:anim calcmode="lin" valueType="num">
                                      <p:cBhvr additive="base">
                                        <p:cTn id="49" dur="500" fill="hold"/>
                                        <p:tgtEl>
                                          <p:spTgt spid="4">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4">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itel 1"/>
          <p:cNvSpPr>
            <a:spLocks noGrp="1"/>
          </p:cNvSpPr>
          <p:nvPr>
            <p:ph type="title"/>
          </p:nvPr>
        </p:nvSpPr>
        <p:spPr/>
        <p:txBody>
          <a:bodyPr/>
          <a:lstStyle/>
          <a:p>
            <a:pPr eaLnBrk="1" hangingPunct="1"/>
            <a:r>
              <a:rPr lang="nl-NL" altLang="nl-NL" dirty="0" err="1"/>
              <a:t>Hashing</a:t>
            </a:r>
            <a:r>
              <a:rPr lang="nl-NL" altLang="nl-NL" dirty="0"/>
              <a:t> </a:t>
            </a:r>
          </a:p>
        </p:txBody>
      </p:sp>
      <p:pic>
        <p:nvPicPr>
          <p:cNvPr id="48131" name="Picture 2"/>
          <p:cNvPicPr>
            <a:picLocks noGrp="1" noChangeAspect="1" noChangeArrowheads="1"/>
          </p:cNvPicPr>
          <p:nvPr>
            <p:ph idx="1"/>
          </p:nvPr>
        </p:nvPicPr>
        <p:blipFill>
          <a:blip r:embed="rId3" cstate="email">
            <a:extLst>
              <a:ext uri="{28A0092B-C50C-407E-A947-70E740481C1C}">
                <a14:useLocalDpi xmlns:a14="http://schemas.microsoft.com/office/drawing/2010/main" val="0"/>
              </a:ext>
            </a:extLst>
          </a:blip>
          <a:srcRect/>
          <a:stretch>
            <a:fillRect/>
          </a:stretch>
        </p:blipFill>
        <p:spPr>
          <a:xfrm>
            <a:off x="6894403" y="468831"/>
            <a:ext cx="1886059" cy="2528121"/>
          </a:xfrm>
          <a:noFill/>
        </p:spPr>
      </p:pic>
      <p:sp>
        <p:nvSpPr>
          <p:cNvPr id="48132" name="Rechthoek 4"/>
          <p:cNvSpPr>
            <a:spLocks noChangeArrowheads="1"/>
          </p:cNvSpPr>
          <p:nvPr/>
        </p:nvSpPr>
        <p:spPr bwMode="auto">
          <a:xfrm>
            <a:off x="107504" y="4920843"/>
            <a:ext cx="7429500" cy="1711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kumimoji="1" sz="1400" b="1">
                <a:solidFill>
                  <a:schemeClr val="tx1"/>
                </a:solidFill>
                <a:latin typeface="Arial" panose="020B0604020202020204" pitchFamily="34" charset="0"/>
                <a:cs typeface="Arial" panose="020B0604020202020204" pitchFamily="34" charset="0"/>
              </a:defRPr>
            </a:lvl1pPr>
            <a:lvl2pPr eaLnBrk="0" hangingPunct="0">
              <a:defRPr kumimoji="1" sz="1400" b="1">
                <a:solidFill>
                  <a:schemeClr val="tx1"/>
                </a:solidFill>
                <a:latin typeface="Arial" panose="020B0604020202020204" pitchFamily="34" charset="0"/>
                <a:cs typeface="Arial" panose="020B0604020202020204" pitchFamily="34" charset="0"/>
              </a:defRPr>
            </a:lvl2pPr>
            <a:lvl3pPr marL="1143000" indent="-228600" eaLnBrk="0" hangingPunct="0">
              <a:defRPr kumimoji="1" sz="1400" b="1">
                <a:solidFill>
                  <a:schemeClr val="tx1"/>
                </a:solidFill>
                <a:latin typeface="Arial" panose="020B0604020202020204" pitchFamily="34" charset="0"/>
                <a:cs typeface="Arial" panose="020B0604020202020204" pitchFamily="34" charset="0"/>
              </a:defRPr>
            </a:lvl3pPr>
            <a:lvl4pPr marL="1600200" indent="-228600" eaLnBrk="0" hangingPunct="0">
              <a:defRPr kumimoji="1" sz="1400" b="1">
                <a:solidFill>
                  <a:schemeClr val="tx1"/>
                </a:solidFill>
                <a:latin typeface="Arial" panose="020B0604020202020204" pitchFamily="34" charset="0"/>
                <a:cs typeface="Arial" panose="020B0604020202020204" pitchFamily="34" charset="0"/>
              </a:defRPr>
            </a:lvl4pPr>
            <a:lvl5pPr marL="2057400" indent="-228600" eaLnBrk="0" hangingPunct="0">
              <a:defRPr kumimoji="1" sz="1400"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9pPr>
          </a:lstStyle>
          <a:p>
            <a:pPr lvl="1">
              <a:spcBef>
                <a:spcPts val="0"/>
              </a:spcBef>
            </a:pPr>
            <a:r>
              <a:rPr lang="nl-NL" altLang="nl-NL" sz="2000" dirty="0">
                <a:latin typeface="+mj-lt"/>
              </a:rPr>
              <a:t>Different </a:t>
            </a:r>
            <a:r>
              <a:rPr lang="nl-NL" altLang="nl-NL" sz="2000" dirty="0" err="1">
                <a:latin typeface="+mj-lt"/>
              </a:rPr>
              <a:t>algorithms</a:t>
            </a:r>
            <a:endParaRPr lang="nl-NL" altLang="nl-NL" sz="2000" dirty="0">
              <a:latin typeface="+mj-lt"/>
            </a:endParaRPr>
          </a:p>
          <a:p>
            <a:pPr marL="800100" lvl="1" indent="-342900">
              <a:spcBef>
                <a:spcPts val="0"/>
              </a:spcBef>
              <a:buFont typeface="Arial" panose="020B0604020202020204" pitchFamily="34" charset="0"/>
              <a:buChar char="•"/>
            </a:pPr>
            <a:r>
              <a:rPr lang="nl-NL" altLang="nl-NL" sz="2000" b="0" dirty="0">
                <a:latin typeface="+mj-lt"/>
              </a:rPr>
              <a:t>MD2,  MD4,  MD5	(128 bits Ron </a:t>
            </a:r>
            <a:r>
              <a:rPr lang="nl-NL" altLang="nl-NL" sz="2000" b="0" dirty="0" err="1">
                <a:latin typeface="+mj-lt"/>
              </a:rPr>
              <a:t>Rivest</a:t>
            </a:r>
            <a:r>
              <a:rPr lang="nl-NL" altLang="nl-NL" sz="2000" b="0" dirty="0">
                <a:latin typeface="+mj-lt"/>
              </a:rPr>
              <a:t>, MIT)</a:t>
            </a:r>
          </a:p>
          <a:p>
            <a:pPr marL="800100" lvl="1" indent="-342900">
              <a:spcBef>
                <a:spcPts val="0"/>
              </a:spcBef>
              <a:buFont typeface="Arial" panose="020B0604020202020204" pitchFamily="34" charset="0"/>
              <a:buChar char="•"/>
            </a:pPr>
            <a:r>
              <a:rPr lang="nl-NL" altLang="nl-NL" sz="2000" b="0" dirty="0">
                <a:latin typeface="+mj-lt"/>
              </a:rPr>
              <a:t>SHA-1,SHA-2		(160 bits,  US standaard)  </a:t>
            </a:r>
          </a:p>
          <a:p>
            <a:pPr marL="800100" lvl="1" indent="-342900">
              <a:spcBef>
                <a:spcPts val="0"/>
              </a:spcBef>
              <a:buFont typeface="Arial" panose="020B0604020202020204" pitchFamily="34" charset="0"/>
              <a:buChar char="•"/>
            </a:pPr>
            <a:r>
              <a:rPr lang="nl-NL" altLang="nl-NL" sz="2000" b="0" dirty="0">
                <a:latin typeface="+mj-lt"/>
              </a:rPr>
              <a:t>&amp; Digital </a:t>
            </a:r>
            <a:r>
              <a:rPr lang="nl-NL" altLang="nl-NL" sz="2000" b="0" dirty="0" err="1">
                <a:latin typeface="+mj-lt"/>
              </a:rPr>
              <a:t>signatures</a:t>
            </a:r>
            <a:r>
              <a:rPr lang="nl-NL" altLang="nl-NL" sz="2000" b="0" dirty="0">
                <a:latin typeface="+mj-lt"/>
              </a:rPr>
              <a:t> </a:t>
            </a:r>
          </a:p>
          <a:p>
            <a:pPr lvl="1">
              <a:lnSpc>
                <a:spcPct val="90000"/>
              </a:lnSpc>
              <a:spcBef>
                <a:spcPct val="50000"/>
              </a:spcBef>
            </a:pPr>
            <a:endParaRPr lang="nl-NL" altLang="nl-NL" sz="1800" dirty="0"/>
          </a:p>
        </p:txBody>
      </p:sp>
      <p:pic>
        <p:nvPicPr>
          <p:cNvPr id="8194" name="Picture 2" descr="https://d18l82el6cdm1i.cloudfront.net/image_optimizer/8fe3d7d3de4f4c83c255dbe78471d2625aa03640.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2954" y="2232740"/>
            <a:ext cx="4752975" cy="2609851"/>
          </a:xfrm>
          <a:prstGeom prst="rect">
            <a:avLst/>
          </a:prstGeom>
          <a:noFill/>
          <a:extLst>
            <a:ext uri="{909E8E84-426E-40DD-AFC4-6F175D3DCCD1}">
              <a14:hiddenFill xmlns:a14="http://schemas.microsoft.com/office/drawing/2010/main">
                <a:solidFill>
                  <a:srgbClr val="FFFFFF"/>
                </a:solidFill>
              </a14:hiddenFill>
            </a:ext>
          </a:extLst>
        </p:spPr>
      </p:pic>
      <p:sp>
        <p:nvSpPr>
          <p:cNvPr id="2" name="Tekstvak 1"/>
          <p:cNvSpPr txBox="1"/>
          <p:nvPr/>
        </p:nvSpPr>
        <p:spPr>
          <a:xfrm>
            <a:off x="592954" y="1121240"/>
            <a:ext cx="5221337" cy="1107996"/>
          </a:xfrm>
          <a:prstGeom prst="rect">
            <a:avLst/>
          </a:prstGeom>
          <a:noFill/>
        </p:spPr>
        <p:txBody>
          <a:bodyPr wrap="square" rtlCol="0">
            <a:spAutoFit/>
          </a:bodyPr>
          <a:lstStyle/>
          <a:p>
            <a:pPr marL="342900" indent="-342900">
              <a:buFont typeface="Arial" panose="020B0604020202020204" pitchFamily="34" charset="0"/>
              <a:buChar char="•"/>
            </a:pPr>
            <a:r>
              <a:rPr lang="nl-NL" sz="2200" b="0" dirty="0" err="1">
                <a:latin typeface="+mn-lt"/>
              </a:rPr>
              <a:t>Crunching</a:t>
            </a:r>
            <a:r>
              <a:rPr lang="nl-NL" sz="2200" b="0" dirty="0">
                <a:latin typeface="+mn-lt"/>
              </a:rPr>
              <a:t> data </a:t>
            </a:r>
            <a:r>
              <a:rPr lang="nl-NL" sz="2200" b="0" dirty="0" err="1">
                <a:latin typeface="+mn-lt"/>
              </a:rPr>
              <a:t>to</a:t>
            </a:r>
            <a:r>
              <a:rPr lang="nl-NL" sz="2200" b="0" dirty="0">
                <a:latin typeface="+mn-lt"/>
              </a:rPr>
              <a:t> a </a:t>
            </a:r>
            <a:r>
              <a:rPr lang="nl-NL" sz="2200" b="0" dirty="0" err="1">
                <a:latin typeface="+mn-lt"/>
              </a:rPr>
              <a:t>unique</a:t>
            </a:r>
            <a:r>
              <a:rPr lang="nl-NL" sz="2200" b="0" dirty="0">
                <a:latin typeface="+mn-lt"/>
              </a:rPr>
              <a:t> code</a:t>
            </a:r>
          </a:p>
          <a:p>
            <a:pPr marL="342900" indent="-342900">
              <a:buFont typeface="Arial" panose="020B0604020202020204" pitchFamily="34" charset="0"/>
              <a:buChar char="•"/>
            </a:pPr>
            <a:r>
              <a:rPr lang="nl-NL" sz="2200" b="0" dirty="0" err="1">
                <a:latin typeface="+mn-lt"/>
              </a:rPr>
              <a:t>With</a:t>
            </a:r>
            <a:r>
              <a:rPr lang="nl-NL" sz="2200" b="0" dirty="0">
                <a:latin typeface="+mn-lt"/>
              </a:rPr>
              <a:t> a </a:t>
            </a:r>
            <a:r>
              <a:rPr lang="nl-NL" sz="2200" b="0" dirty="0" err="1">
                <a:latin typeface="+mn-lt"/>
              </a:rPr>
              <a:t>fixed</a:t>
            </a:r>
            <a:r>
              <a:rPr lang="nl-NL" sz="2200" b="0" dirty="0">
                <a:latin typeface="+mn-lt"/>
              </a:rPr>
              <a:t> </a:t>
            </a:r>
            <a:r>
              <a:rPr lang="nl-NL" sz="2200" b="0" dirty="0" err="1">
                <a:latin typeface="+mn-lt"/>
              </a:rPr>
              <a:t>length</a:t>
            </a:r>
            <a:endParaRPr lang="nl-NL" sz="2200" b="0" dirty="0">
              <a:latin typeface="+mn-lt"/>
            </a:endParaRPr>
          </a:p>
          <a:p>
            <a:pPr marL="342900" indent="-342900">
              <a:buFont typeface="Arial" panose="020B0604020202020204" pitchFamily="34" charset="0"/>
              <a:buChar char="•"/>
            </a:pPr>
            <a:r>
              <a:rPr lang="nl-NL" sz="2200" dirty="0" err="1">
                <a:solidFill>
                  <a:srgbClr val="FF0000"/>
                </a:solidFill>
                <a:latin typeface="+mn-lt"/>
              </a:rPr>
              <a:t>One</a:t>
            </a:r>
            <a:r>
              <a:rPr lang="nl-NL" sz="2200" dirty="0">
                <a:solidFill>
                  <a:srgbClr val="FF0000"/>
                </a:solidFill>
                <a:latin typeface="+mn-lt"/>
              </a:rPr>
              <a:t> way!  </a:t>
            </a:r>
            <a:endParaRPr lang="en-GB" sz="2200" dirty="0">
              <a:solidFill>
                <a:srgbClr val="FF0000"/>
              </a:solidFill>
              <a:latin typeface="+mn-lt"/>
            </a:endParaRPr>
          </a:p>
        </p:txBody>
      </p:sp>
      <p:sp>
        <p:nvSpPr>
          <p:cNvPr id="3" name="Tekstvak 2"/>
          <p:cNvSpPr txBox="1"/>
          <p:nvPr/>
        </p:nvSpPr>
        <p:spPr>
          <a:xfrm>
            <a:off x="3851920" y="4613066"/>
            <a:ext cx="4608512" cy="307777"/>
          </a:xfrm>
          <a:prstGeom prst="rect">
            <a:avLst/>
          </a:prstGeom>
          <a:noFill/>
        </p:spPr>
        <p:txBody>
          <a:bodyPr wrap="square" rtlCol="0">
            <a:spAutoFit/>
          </a:bodyPr>
          <a:lstStyle/>
          <a:p>
            <a:r>
              <a:rPr lang="en-GB" dirty="0">
                <a:hlinkClick r:id="rId5"/>
              </a:rPr>
              <a:t>https://brilliant.org/wiki/secure-hashing-algorithms/</a:t>
            </a:r>
            <a:r>
              <a:rPr lang="en-GB" dirty="0"/>
              <a:t> </a:t>
            </a:r>
          </a:p>
        </p:txBody>
      </p:sp>
    </p:spTree>
    <p:extLst>
      <p:ext uri="{BB962C8B-B14F-4D97-AF65-F5344CB8AC3E}">
        <p14:creationId xmlns:p14="http://schemas.microsoft.com/office/powerpoint/2010/main" val="3828105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p:txBody>
          <a:bodyPr/>
          <a:lstStyle/>
          <a:p>
            <a:pPr eaLnBrk="1" hangingPunct="1"/>
            <a:r>
              <a:rPr lang="en-GB" altLang="nl-NL" sz="3200" dirty="0"/>
              <a:t>Hashing: one way functions </a:t>
            </a:r>
            <a:r>
              <a:rPr lang="en-GB" altLang="nl-NL" sz="2000" dirty="0"/>
              <a:t>(“reverse” encryption)</a:t>
            </a:r>
          </a:p>
        </p:txBody>
      </p:sp>
      <p:sp>
        <p:nvSpPr>
          <p:cNvPr id="49155" name="Rectangle 3"/>
          <p:cNvSpPr>
            <a:spLocks noGrp="1" noChangeArrowheads="1"/>
          </p:cNvSpPr>
          <p:nvPr>
            <p:ph idx="1"/>
          </p:nvPr>
        </p:nvSpPr>
        <p:spPr>
          <a:xfrm>
            <a:off x="474663" y="1412776"/>
            <a:ext cx="8305800" cy="4857750"/>
          </a:xfrm>
        </p:spPr>
        <p:txBody>
          <a:bodyPr>
            <a:normAutofit/>
          </a:bodyPr>
          <a:lstStyle/>
          <a:p>
            <a:pPr marL="114300" indent="0" eaLnBrk="1" hangingPunct="1">
              <a:spcBef>
                <a:spcPct val="50000"/>
              </a:spcBef>
              <a:buNone/>
            </a:pPr>
            <a:r>
              <a:rPr lang="en-GB" altLang="nl-NL" u="sng" dirty="0"/>
              <a:t>How it works:</a:t>
            </a:r>
          </a:p>
          <a:p>
            <a:pPr eaLnBrk="1" hangingPunct="1">
              <a:spcBef>
                <a:spcPct val="50000"/>
              </a:spcBef>
            </a:pPr>
            <a:r>
              <a:rPr lang="en-GB" altLang="nl-NL" dirty="0"/>
              <a:t>a function, this way f(x) =  …. is easy to calculate 	</a:t>
            </a:r>
          </a:p>
          <a:p>
            <a:pPr eaLnBrk="1" hangingPunct="1">
              <a:spcBef>
                <a:spcPct val="50000"/>
              </a:spcBef>
              <a:buFont typeface="Wingdings" panose="05000000000000000000" pitchFamily="2" charset="2"/>
              <a:buNone/>
            </a:pPr>
            <a:r>
              <a:rPr lang="en-GB" altLang="nl-NL" sz="1800" dirty="0"/>
              <a:t>example:</a:t>
            </a:r>
          </a:p>
          <a:p>
            <a:pPr eaLnBrk="1" hangingPunct="1">
              <a:spcBef>
                <a:spcPct val="50000"/>
              </a:spcBef>
            </a:pPr>
            <a:r>
              <a:rPr lang="en-GB" altLang="nl-NL" dirty="0"/>
              <a:t>f(x) = x</a:t>
            </a:r>
            <a:r>
              <a:rPr lang="en-GB" altLang="nl-NL" baseline="30000" dirty="0"/>
              <a:t>3</a:t>
            </a:r>
            <a:r>
              <a:rPr lang="en-GB" altLang="nl-NL" dirty="0"/>
              <a:t> </a:t>
            </a:r>
            <a:r>
              <a:rPr lang="en-GB" altLang="nl-NL" dirty="0">
                <a:sym typeface="Wingdings" panose="05000000000000000000" pitchFamily="2" charset="2"/>
              </a:rPr>
              <a:t></a:t>
            </a:r>
            <a:r>
              <a:rPr lang="en-GB" altLang="nl-NL" dirty="0"/>
              <a:t> involution  third power; rather easy! </a:t>
            </a:r>
          </a:p>
          <a:p>
            <a:pPr eaLnBrk="1" hangingPunct="1">
              <a:spcBef>
                <a:spcPct val="50000"/>
              </a:spcBef>
            </a:pPr>
            <a:r>
              <a:rPr lang="en-GB" altLang="nl-NL" dirty="0"/>
              <a:t>The other way around is to complex</a:t>
            </a:r>
          </a:p>
          <a:p>
            <a:pPr eaLnBrk="1" hangingPunct="1">
              <a:spcBef>
                <a:spcPct val="50000"/>
              </a:spcBef>
              <a:buFont typeface="Wingdings" panose="05000000000000000000" pitchFamily="2" charset="2"/>
              <a:buNone/>
            </a:pPr>
            <a:r>
              <a:rPr lang="en-GB" altLang="nl-NL" sz="1800" dirty="0"/>
              <a:t>example:</a:t>
            </a:r>
          </a:p>
          <a:p>
            <a:pPr eaLnBrk="1" hangingPunct="1">
              <a:spcBef>
                <a:spcPct val="50000"/>
              </a:spcBef>
            </a:pPr>
            <a:r>
              <a:rPr lang="en-GB" altLang="nl-NL" dirty="0"/>
              <a:t>f</a:t>
            </a:r>
            <a:r>
              <a:rPr lang="en-GB" altLang="nl-NL" baseline="30000" dirty="0"/>
              <a:t>-1</a:t>
            </a:r>
            <a:r>
              <a:rPr lang="en-GB" altLang="nl-NL" dirty="0"/>
              <a:t>(x)  =  </a:t>
            </a:r>
            <a:r>
              <a:rPr lang="en-GB" altLang="nl-NL" baseline="30000" dirty="0"/>
              <a:t>3</a:t>
            </a:r>
            <a:r>
              <a:rPr lang="en-GB" altLang="nl-NL" dirty="0">
                <a:cs typeface="Arial" panose="020B0604020202020204" pitchFamily="34" charset="0"/>
              </a:rPr>
              <a:t>√</a:t>
            </a:r>
            <a:r>
              <a:rPr lang="en-GB" altLang="nl-NL" dirty="0"/>
              <a:t>x  very hard to handle</a:t>
            </a:r>
          </a:p>
          <a:p>
            <a:pPr eaLnBrk="1" hangingPunct="1">
              <a:spcBef>
                <a:spcPct val="50000"/>
              </a:spcBef>
            </a:pPr>
            <a:r>
              <a:rPr lang="en-GB" altLang="nl-NL" dirty="0"/>
              <a:t>f</a:t>
            </a:r>
            <a:r>
              <a:rPr lang="en-GB" altLang="nl-NL" baseline="30000" dirty="0"/>
              <a:t>-1</a:t>
            </a:r>
            <a:r>
              <a:rPr lang="en-GB" altLang="nl-NL" dirty="0"/>
              <a:t>(x) = </a:t>
            </a:r>
            <a:r>
              <a:rPr lang="en-GB" altLang="nl-NL" dirty="0" err="1"/>
              <a:t>Ek</a:t>
            </a:r>
            <a:r>
              <a:rPr lang="en-GB" altLang="nl-NL" dirty="0"/>
              <a:t>(M) </a:t>
            </a:r>
            <a:r>
              <a:rPr lang="en-GB" altLang="nl-NL" dirty="0">
                <a:sym typeface="Wingdings" panose="05000000000000000000" pitchFamily="2" charset="2"/>
              </a:rPr>
              <a:t> calculate message M from   encrypted message C= </a:t>
            </a:r>
            <a:r>
              <a:rPr lang="en-GB" altLang="nl-NL" dirty="0" err="1">
                <a:sym typeface="Wingdings" panose="05000000000000000000" pitchFamily="2" charset="2"/>
              </a:rPr>
              <a:t>Ek</a:t>
            </a:r>
            <a:r>
              <a:rPr lang="en-GB" altLang="nl-NL" dirty="0">
                <a:sym typeface="Wingdings" panose="05000000000000000000" pitchFamily="2" charset="2"/>
              </a:rPr>
              <a:t>(M)</a:t>
            </a:r>
            <a:endParaRPr lang="en-GB" altLang="nl-NL" dirty="0"/>
          </a:p>
          <a:p>
            <a:pPr eaLnBrk="1" hangingPunct="1">
              <a:spcBef>
                <a:spcPct val="50000"/>
              </a:spcBef>
            </a:pPr>
            <a:endParaRPr lang="en-GB" altLang="nl-NL" dirty="0"/>
          </a:p>
        </p:txBody>
      </p:sp>
      <p:sp>
        <p:nvSpPr>
          <p:cNvPr id="49156" name="Rectangle 4"/>
          <p:cNvSpPr>
            <a:spLocks noChangeArrowheads="1"/>
          </p:cNvSpPr>
          <p:nvPr/>
        </p:nvSpPr>
        <p:spPr bwMode="auto">
          <a:xfrm>
            <a:off x="1347788" y="1995489"/>
            <a:ext cx="9144000" cy="309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eaLnBrk="0" hangingPunct="0">
              <a:defRPr kumimoji="1" sz="1400" b="1">
                <a:solidFill>
                  <a:schemeClr val="tx1"/>
                </a:solidFill>
                <a:latin typeface="Arial" panose="020B0604020202020204" pitchFamily="34" charset="0"/>
                <a:cs typeface="Arial" panose="020B0604020202020204" pitchFamily="34" charset="0"/>
              </a:defRPr>
            </a:lvl1pPr>
            <a:lvl2pPr marL="742950" indent="-285750" eaLnBrk="0" hangingPunct="0">
              <a:defRPr kumimoji="1" sz="1400" b="1">
                <a:solidFill>
                  <a:schemeClr val="tx1"/>
                </a:solidFill>
                <a:latin typeface="Arial" panose="020B0604020202020204" pitchFamily="34" charset="0"/>
                <a:cs typeface="Arial" panose="020B0604020202020204" pitchFamily="34" charset="0"/>
              </a:defRPr>
            </a:lvl2pPr>
            <a:lvl3pPr marL="1143000" indent="-228600" eaLnBrk="0" hangingPunct="0">
              <a:defRPr kumimoji="1" sz="1400" b="1">
                <a:solidFill>
                  <a:schemeClr val="tx1"/>
                </a:solidFill>
                <a:latin typeface="Arial" panose="020B0604020202020204" pitchFamily="34" charset="0"/>
                <a:cs typeface="Arial" panose="020B0604020202020204" pitchFamily="34" charset="0"/>
              </a:defRPr>
            </a:lvl3pPr>
            <a:lvl4pPr marL="1600200" indent="-228600" eaLnBrk="0" hangingPunct="0">
              <a:defRPr kumimoji="1" sz="1400" b="1">
                <a:solidFill>
                  <a:schemeClr val="tx1"/>
                </a:solidFill>
                <a:latin typeface="Arial" panose="020B0604020202020204" pitchFamily="34" charset="0"/>
                <a:cs typeface="Arial" panose="020B0604020202020204" pitchFamily="34" charset="0"/>
              </a:defRPr>
            </a:lvl4pPr>
            <a:lvl5pPr marL="2057400" indent="-228600" eaLnBrk="0" hangingPunct="0">
              <a:defRPr kumimoji="1" sz="1400"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9pPr>
          </a:lstStyle>
          <a:p>
            <a:pPr algn="ctr">
              <a:spcBef>
                <a:spcPct val="50000"/>
              </a:spcBef>
            </a:pPr>
            <a:endParaRPr lang="nl-NL" altLang="nl-NL">
              <a:latin typeface="Calibri" panose="020F0502020204030204" pitchFamily="34" charset="0"/>
            </a:endParaRPr>
          </a:p>
        </p:txBody>
      </p:sp>
      <p:sp>
        <p:nvSpPr>
          <p:cNvPr id="49157" name="Rectangle 5"/>
          <p:cNvSpPr>
            <a:spLocks noChangeArrowheads="1"/>
          </p:cNvSpPr>
          <p:nvPr/>
        </p:nvSpPr>
        <p:spPr bwMode="auto">
          <a:xfrm>
            <a:off x="1962150" y="2486026"/>
            <a:ext cx="9144000" cy="309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eaLnBrk="0" hangingPunct="0">
              <a:defRPr kumimoji="1" sz="1400" b="1">
                <a:solidFill>
                  <a:schemeClr val="tx1"/>
                </a:solidFill>
                <a:latin typeface="Arial" panose="020B0604020202020204" pitchFamily="34" charset="0"/>
                <a:cs typeface="Arial" panose="020B0604020202020204" pitchFamily="34" charset="0"/>
              </a:defRPr>
            </a:lvl1pPr>
            <a:lvl2pPr marL="742950" indent="-285750" eaLnBrk="0" hangingPunct="0">
              <a:defRPr kumimoji="1" sz="1400" b="1">
                <a:solidFill>
                  <a:schemeClr val="tx1"/>
                </a:solidFill>
                <a:latin typeface="Arial" panose="020B0604020202020204" pitchFamily="34" charset="0"/>
                <a:cs typeface="Arial" panose="020B0604020202020204" pitchFamily="34" charset="0"/>
              </a:defRPr>
            </a:lvl2pPr>
            <a:lvl3pPr marL="1143000" indent="-228600" eaLnBrk="0" hangingPunct="0">
              <a:defRPr kumimoji="1" sz="1400" b="1">
                <a:solidFill>
                  <a:schemeClr val="tx1"/>
                </a:solidFill>
                <a:latin typeface="Arial" panose="020B0604020202020204" pitchFamily="34" charset="0"/>
                <a:cs typeface="Arial" panose="020B0604020202020204" pitchFamily="34" charset="0"/>
              </a:defRPr>
            </a:lvl3pPr>
            <a:lvl4pPr marL="1600200" indent="-228600" eaLnBrk="0" hangingPunct="0">
              <a:defRPr kumimoji="1" sz="1400" b="1">
                <a:solidFill>
                  <a:schemeClr val="tx1"/>
                </a:solidFill>
                <a:latin typeface="Arial" panose="020B0604020202020204" pitchFamily="34" charset="0"/>
                <a:cs typeface="Arial" panose="020B0604020202020204" pitchFamily="34" charset="0"/>
              </a:defRPr>
            </a:lvl4pPr>
            <a:lvl5pPr marL="2057400" indent="-228600" eaLnBrk="0" hangingPunct="0">
              <a:defRPr kumimoji="1" sz="1400"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9pPr>
          </a:lstStyle>
          <a:p>
            <a:pPr algn="ctr">
              <a:spcBef>
                <a:spcPct val="50000"/>
              </a:spcBef>
            </a:pPr>
            <a:endParaRPr lang="nl-NL" altLang="nl-NL">
              <a:latin typeface="Calibri" panose="020F0502020204030204" pitchFamily="34" charset="0"/>
            </a:endParaRPr>
          </a:p>
        </p:txBody>
      </p:sp>
      <p:sp>
        <p:nvSpPr>
          <p:cNvPr id="49158" name="Rectangle 7"/>
          <p:cNvSpPr>
            <a:spLocks noChangeArrowheads="1"/>
          </p:cNvSpPr>
          <p:nvPr/>
        </p:nvSpPr>
        <p:spPr bwMode="auto">
          <a:xfrm>
            <a:off x="1943100" y="2152652"/>
            <a:ext cx="9144000" cy="309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eaLnBrk="0" hangingPunct="0">
              <a:defRPr kumimoji="1" sz="1400" b="1">
                <a:solidFill>
                  <a:schemeClr val="tx1"/>
                </a:solidFill>
                <a:latin typeface="Arial" panose="020B0604020202020204" pitchFamily="34" charset="0"/>
                <a:cs typeface="Arial" panose="020B0604020202020204" pitchFamily="34" charset="0"/>
              </a:defRPr>
            </a:lvl1pPr>
            <a:lvl2pPr marL="742950" indent="-285750" eaLnBrk="0" hangingPunct="0">
              <a:defRPr kumimoji="1" sz="1400" b="1">
                <a:solidFill>
                  <a:schemeClr val="tx1"/>
                </a:solidFill>
                <a:latin typeface="Arial" panose="020B0604020202020204" pitchFamily="34" charset="0"/>
                <a:cs typeface="Arial" panose="020B0604020202020204" pitchFamily="34" charset="0"/>
              </a:defRPr>
            </a:lvl2pPr>
            <a:lvl3pPr marL="1143000" indent="-228600" eaLnBrk="0" hangingPunct="0">
              <a:defRPr kumimoji="1" sz="1400" b="1">
                <a:solidFill>
                  <a:schemeClr val="tx1"/>
                </a:solidFill>
                <a:latin typeface="Arial" panose="020B0604020202020204" pitchFamily="34" charset="0"/>
                <a:cs typeface="Arial" panose="020B0604020202020204" pitchFamily="34" charset="0"/>
              </a:defRPr>
            </a:lvl3pPr>
            <a:lvl4pPr marL="1600200" indent="-228600" eaLnBrk="0" hangingPunct="0">
              <a:defRPr kumimoji="1" sz="1400" b="1">
                <a:solidFill>
                  <a:schemeClr val="tx1"/>
                </a:solidFill>
                <a:latin typeface="Arial" panose="020B0604020202020204" pitchFamily="34" charset="0"/>
                <a:cs typeface="Arial" panose="020B0604020202020204" pitchFamily="34" charset="0"/>
              </a:defRPr>
            </a:lvl4pPr>
            <a:lvl5pPr marL="2057400" indent="-228600" eaLnBrk="0" hangingPunct="0">
              <a:defRPr kumimoji="1" sz="1400"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9pPr>
          </a:lstStyle>
          <a:p>
            <a:pPr algn="ctr">
              <a:spcBef>
                <a:spcPct val="50000"/>
              </a:spcBef>
            </a:pPr>
            <a:endParaRPr lang="nl-NL" altLang="nl-NL">
              <a:latin typeface="Calibri" panose="020F0502020204030204" pitchFamily="34" charset="0"/>
            </a:endParaRPr>
          </a:p>
        </p:txBody>
      </p:sp>
    </p:spTree>
    <p:extLst>
      <p:ext uri="{BB962C8B-B14F-4D97-AF65-F5344CB8AC3E}">
        <p14:creationId xmlns:p14="http://schemas.microsoft.com/office/powerpoint/2010/main" val="1002070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9155">
                                            <p:txEl>
                                              <p:pRg st="4" end="4"/>
                                            </p:txEl>
                                          </p:spTgt>
                                        </p:tgtEl>
                                        <p:attrNameLst>
                                          <p:attrName>style.visibility</p:attrName>
                                        </p:attrNameLst>
                                      </p:cBhvr>
                                      <p:to>
                                        <p:strVal val="visible"/>
                                      </p:to>
                                    </p:set>
                                    <p:animEffect transition="in" filter="fade">
                                      <p:cBhvr>
                                        <p:cTn id="7" dur="1000"/>
                                        <p:tgtEl>
                                          <p:spTgt spid="49155">
                                            <p:txEl>
                                              <p:pRg st="4" end="4"/>
                                            </p:txEl>
                                          </p:spTgt>
                                        </p:tgtEl>
                                      </p:cBhvr>
                                    </p:animEffect>
                                    <p:anim calcmode="lin" valueType="num">
                                      <p:cBhvr>
                                        <p:cTn id="8" dur="1000" fill="hold"/>
                                        <p:tgtEl>
                                          <p:spTgt spid="49155">
                                            <p:txEl>
                                              <p:pRg st="4" end="4"/>
                                            </p:txEl>
                                          </p:spTgt>
                                        </p:tgtEl>
                                        <p:attrNameLst>
                                          <p:attrName>ppt_x</p:attrName>
                                        </p:attrNameLst>
                                      </p:cBhvr>
                                      <p:tavLst>
                                        <p:tav tm="0">
                                          <p:val>
                                            <p:strVal val="#ppt_x"/>
                                          </p:val>
                                        </p:tav>
                                        <p:tav tm="100000">
                                          <p:val>
                                            <p:strVal val="#ppt_x"/>
                                          </p:val>
                                        </p:tav>
                                      </p:tavLst>
                                    </p:anim>
                                    <p:anim calcmode="lin" valueType="num">
                                      <p:cBhvr>
                                        <p:cTn id="9" dur="1000" fill="hold"/>
                                        <p:tgtEl>
                                          <p:spTgt spid="49155">
                                            <p:txEl>
                                              <p:pRg st="4" end="4"/>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9155">
                                            <p:txEl>
                                              <p:pRg st="5" end="5"/>
                                            </p:txEl>
                                          </p:spTgt>
                                        </p:tgtEl>
                                        <p:attrNameLst>
                                          <p:attrName>style.visibility</p:attrName>
                                        </p:attrNameLst>
                                      </p:cBhvr>
                                      <p:to>
                                        <p:strVal val="visible"/>
                                      </p:to>
                                    </p:set>
                                    <p:animEffect transition="in" filter="fade">
                                      <p:cBhvr>
                                        <p:cTn id="12" dur="1000"/>
                                        <p:tgtEl>
                                          <p:spTgt spid="49155">
                                            <p:txEl>
                                              <p:pRg st="5" end="5"/>
                                            </p:txEl>
                                          </p:spTgt>
                                        </p:tgtEl>
                                      </p:cBhvr>
                                    </p:animEffect>
                                    <p:anim calcmode="lin" valueType="num">
                                      <p:cBhvr>
                                        <p:cTn id="13" dur="1000" fill="hold"/>
                                        <p:tgtEl>
                                          <p:spTgt spid="49155">
                                            <p:txEl>
                                              <p:pRg st="5" end="5"/>
                                            </p:txEl>
                                          </p:spTgt>
                                        </p:tgtEl>
                                        <p:attrNameLst>
                                          <p:attrName>ppt_x</p:attrName>
                                        </p:attrNameLst>
                                      </p:cBhvr>
                                      <p:tavLst>
                                        <p:tav tm="0">
                                          <p:val>
                                            <p:strVal val="#ppt_x"/>
                                          </p:val>
                                        </p:tav>
                                        <p:tav tm="100000">
                                          <p:val>
                                            <p:strVal val="#ppt_x"/>
                                          </p:val>
                                        </p:tav>
                                      </p:tavLst>
                                    </p:anim>
                                    <p:anim calcmode="lin" valueType="num">
                                      <p:cBhvr>
                                        <p:cTn id="14" dur="1000" fill="hold"/>
                                        <p:tgtEl>
                                          <p:spTgt spid="49155">
                                            <p:txEl>
                                              <p:pRg st="5" end="5"/>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49155">
                                            <p:txEl>
                                              <p:pRg st="6" end="6"/>
                                            </p:txEl>
                                          </p:spTgt>
                                        </p:tgtEl>
                                        <p:attrNameLst>
                                          <p:attrName>style.visibility</p:attrName>
                                        </p:attrNameLst>
                                      </p:cBhvr>
                                      <p:to>
                                        <p:strVal val="visible"/>
                                      </p:to>
                                    </p:set>
                                    <p:animEffect transition="in" filter="fade">
                                      <p:cBhvr>
                                        <p:cTn id="17" dur="1000"/>
                                        <p:tgtEl>
                                          <p:spTgt spid="49155">
                                            <p:txEl>
                                              <p:pRg st="6" end="6"/>
                                            </p:txEl>
                                          </p:spTgt>
                                        </p:tgtEl>
                                      </p:cBhvr>
                                    </p:animEffect>
                                    <p:anim calcmode="lin" valueType="num">
                                      <p:cBhvr>
                                        <p:cTn id="18" dur="1000" fill="hold"/>
                                        <p:tgtEl>
                                          <p:spTgt spid="49155">
                                            <p:txEl>
                                              <p:pRg st="6" end="6"/>
                                            </p:txEl>
                                          </p:spTgt>
                                        </p:tgtEl>
                                        <p:attrNameLst>
                                          <p:attrName>ppt_x</p:attrName>
                                        </p:attrNameLst>
                                      </p:cBhvr>
                                      <p:tavLst>
                                        <p:tav tm="0">
                                          <p:val>
                                            <p:strVal val="#ppt_x"/>
                                          </p:val>
                                        </p:tav>
                                        <p:tav tm="100000">
                                          <p:val>
                                            <p:strVal val="#ppt_x"/>
                                          </p:val>
                                        </p:tav>
                                      </p:tavLst>
                                    </p:anim>
                                    <p:anim calcmode="lin" valueType="num">
                                      <p:cBhvr>
                                        <p:cTn id="19" dur="1000" fill="hold"/>
                                        <p:tgtEl>
                                          <p:spTgt spid="49155">
                                            <p:txEl>
                                              <p:pRg st="6" end="6"/>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49155">
                                            <p:txEl>
                                              <p:pRg st="7" end="7"/>
                                            </p:txEl>
                                          </p:spTgt>
                                        </p:tgtEl>
                                        <p:attrNameLst>
                                          <p:attrName>style.visibility</p:attrName>
                                        </p:attrNameLst>
                                      </p:cBhvr>
                                      <p:to>
                                        <p:strVal val="visible"/>
                                      </p:to>
                                    </p:set>
                                    <p:animEffect transition="in" filter="fade">
                                      <p:cBhvr>
                                        <p:cTn id="22" dur="1000"/>
                                        <p:tgtEl>
                                          <p:spTgt spid="49155">
                                            <p:txEl>
                                              <p:pRg st="7" end="7"/>
                                            </p:txEl>
                                          </p:spTgt>
                                        </p:tgtEl>
                                      </p:cBhvr>
                                    </p:animEffect>
                                    <p:anim calcmode="lin" valueType="num">
                                      <p:cBhvr>
                                        <p:cTn id="23" dur="1000" fill="hold"/>
                                        <p:tgtEl>
                                          <p:spTgt spid="49155">
                                            <p:txEl>
                                              <p:pRg st="7" end="7"/>
                                            </p:txEl>
                                          </p:spTgt>
                                        </p:tgtEl>
                                        <p:attrNameLst>
                                          <p:attrName>ppt_x</p:attrName>
                                        </p:attrNameLst>
                                      </p:cBhvr>
                                      <p:tavLst>
                                        <p:tav tm="0">
                                          <p:val>
                                            <p:strVal val="#ppt_x"/>
                                          </p:val>
                                        </p:tav>
                                        <p:tav tm="100000">
                                          <p:val>
                                            <p:strVal val="#ppt_x"/>
                                          </p:val>
                                        </p:tav>
                                      </p:tavLst>
                                    </p:anim>
                                    <p:anim calcmode="lin" valueType="num">
                                      <p:cBhvr>
                                        <p:cTn id="24" dur="1000" fill="hold"/>
                                        <p:tgtEl>
                                          <p:spTgt spid="49155">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p:txBody>
          <a:bodyPr/>
          <a:lstStyle/>
          <a:p>
            <a:pPr eaLnBrk="1" hangingPunct="1"/>
            <a:r>
              <a:rPr lang="en-GB" altLang="nl-NL" sz="3200" dirty="0"/>
              <a:t>Hash function: applied </a:t>
            </a:r>
          </a:p>
        </p:txBody>
      </p:sp>
      <p:sp>
        <p:nvSpPr>
          <p:cNvPr id="50179" name="Rectangle 3"/>
          <p:cNvSpPr>
            <a:spLocks noGrp="1" noChangeArrowheads="1"/>
          </p:cNvSpPr>
          <p:nvPr>
            <p:ph idx="1"/>
          </p:nvPr>
        </p:nvSpPr>
        <p:spPr>
          <a:xfrm>
            <a:off x="914400" y="1269428"/>
            <a:ext cx="8305800" cy="500063"/>
          </a:xfrm>
        </p:spPr>
        <p:txBody>
          <a:bodyPr/>
          <a:lstStyle/>
          <a:p>
            <a:pPr eaLnBrk="1" hangingPunct="1">
              <a:lnSpc>
                <a:spcPct val="90000"/>
              </a:lnSpc>
            </a:pPr>
            <a:r>
              <a:rPr lang="nl-NL" altLang="nl-NL" dirty="0"/>
              <a:t>Storage of </a:t>
            </a:r>
            <a:r>
              <a:rPr lang="nl-NL" altLang="nl-NL" dirty="0" err="1"/>
              <a:t>passwords</a:t>
            </a:r>
            <a:r>
              <a:rPr lang="nl-NL" altLang="nl-NL" dirty="0"/>
              <a:t> </a:t>
            </a:r>
          </a:p>
        </p:txBody>
      </p:sp>
      <p:sp>
        <p:nvSpPr>
          <p:cNvPr id="50180" name="Rectangle 4"/>
          <p:cNvSpPr>
            <a:spLocks noChangeArrowheads="1"/>
          </p:cNvSpPr>
          <p:nvPr/>
        </p:nvSpPr>
        <p:spPr bwMode="auto">
          <a:xfrm>
            <a:off x="1347788" y="1995489"/>
            <a:ext cx="9144000" cy="309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eaLnBrk="0" hangingPunct="0">
              <a:defRPr kumimoji="1" sz="1400" b="1">
                <a:solidFill>
                  <a:schemeClr val="tx1"/>
                </a:solidFill>
                <a:latin typeface="Arial" panose="020B0604020202020204" pitchFamily="34" charset="0"/>
                <a:cs typeface="Arial" panose="020B0604020202020204" pitchFamily="34" charset="0"/>
              </a:defRPr>
            </a:lvl1pPr>
            <a:lvl2pPr marL="742950" indent="-285750" eaLnBrk="0" hangingPunct="0">
              <a:defRPr kumimoji="1" sz="1400" b="1">
                <a:solidFill>
                  <a:schemeClr val="tx1"/>
                </a:solidFill>
                <a:latin typeface="Arial" panose="020B0604020202020204" pitchFamily="34" charset="0"/>
                <a:cs typeface="Arial" panose="020B0604020202020204" pitchFamily="34" charset="0"/>
              </a:defRPr>
            </a:lvl2pPr>
            <a:lvl3pPr marL="1143000" indent="-228600" eaLnBrk="0" hangingPunct="0">
              <a:defRPr kumimoji="1" sz="1400" b="1">
                <a:solidFill>
                  <a:schemeClr val="tx1"/>
                </a:solidFill>
                <a:latin typeface="Arial" panose="020B0604020202020204" pitchFamily="34" charset="0"/>
                <a:cs typeface="Arial" panose="020B0604020202020204" pitchFamily="34" charset="0"/>
              </a:defRPr>
            </a:lvl3pPr>
            <a:lvl4pPr marL="1600200" indent="-228600" eaLnBrk="0" hangingPunct="0">
              <a:defRPr kumimoji="1" sz="1400" b="1">
                <a:solidFill>
                  <a:schemeClr val="tx1"/>
                </a:solidFill>
                <a:latin typeface="Arial" panose="020B0604020202020204" pitchFamily="34" charset="0"/>
                <a:cs typeface="Arial" panose="020B0604020202020204" pitchFamily="34" charset="0"/>
              </a:defRPr>
            </a:lvl4pPr>
            <a:lvl5pPr marL="2057400" indent="-228600" eaLnBrk="0" hangingPunct="0">
              <a:defRPr kumimoji="1" sz="1400"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9pPr>
          </a:lstStyle>
          <a:p>
            <a:pPr algn="ctr">
              <a:spcBef>
                <a:spcPct val="50000"/>
              </a:spcBef>
            </a:pPr>
            <a:endParaRPr lang="nl-NL" altLang="nl-NL">
              <a:latin typeface="Calibri" panose="020F0502020204030204" pitchFamily="34" charset="0"/>
            </a:endParaRPr>
          </a:p>
        </p:txBody>
      </p:sp>
      <p:sp>
        <p:nvSpPr>
          <p:cNvPr id="50181" name="Rectangle 5"/>
          <p:cNvSpPr>
            <a:spLocks noChangeArrowheads="1"/>
          </p:cNvSpPr>
          <p:nvPr/>
        </p:nvSpPr>
        <p:spPr bwMode="auto">
          <a:xfrm>
            <a:off x="1962150" y="2486026"/>
            <a:ext cx="9144000" cy="309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eaLnBrk="0" hangingPunct="0">
              <a:defRPr kumimoji="1" sz="1400" b="1">
                <a:solidFill>
                  <a:schemeClr val="tx1"/>
                </a:solidFill>
                <a:latin typeface="Arial" panose="020B0604020202020204" pitchFamily="34" charset="0"/>
                <a:cs typeface="Arial" panose="020B0604020202020204" pitchFamily="34" charset="0"/>
              </a:defRPr>
            </a:lvl1pPr>
            <a:lvl2pPr marL="742950" indent="-285750" eaLnBrk="0" hangingPunct="0">
              <a:defRPr kumimoji="1" sz="1400" b="1">
                <a:solidFill>
                  <a:schemeClr val="tx1"/>
                </a:solidFill>
                <a:latin typeface="Arial" panose="020B0604020202020204" pitchFamily="34" charset="0"/>
                <a:cs typeface="Arial" panose="020B0604020202020204" pitchFamily="34" charset="0"/>
              </a:defRPr>
            </a:lvl2pPr>
            <a:lvl3pPr marL="1143000" indent="-228600" eaLnBrk="0" hangingPunct="0">
              <a:defRPr kumimoji="1" sz="1400" b="1">
                <a:solidFill>
                  <a:schemeClr val="tx1"/>
                </a:solidFill>
                <a:latin typeface="Arial" panose="020B0604020202020204" pitchFamily="34" charset="0"/>
                <a:cs typeface="Arial" panose="020B0604020202020204" pitchFamily="34" charset="0"/>
              </a:defRPr>
            </a:lvl3pPr>
            <a:lvl4pPr marL="1600200" indent="-228600" eaLnBrk="0" hangingPunct="0">
              <a:defRPr kumimoji="1" sz="1400" b="1">
                <a:solidFill>
                  <a:schemeClr val="tx1"/>
                </a:solidFill>
                <a:latin typeface="Arial" panose="020B0604020202020204" pitchFamily="34" charset="0"/>
                <a:cs typeface="Arial" panose="020B0604020202020204" pitchFamily="34" charset="0"/>
              </a:defRPr>
            </a:lvl4pPr>
            <a:lvl5pPr marL="2057400" indent="-228600" eaLnBrk="0" hangingPunct="0">
              <a:defRPr kumimoji="1" sz="1400"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9pPr>
          </a:lstStyle>
          <a:p>
            <a:pPr algn="ctr">
              <a:spcBef>
                <a:spcPct val="50000"/>
              </a:spcBef>
            </a:pPr>
            <a:endParaRPr lang="nl-NL" altLang="nl-NL">
              <a:latin typeface="Calibri" panose="020F0502020204030204" pitchFamily="34" charset="0"/>
            </a:endParaRPr>
          </a:p>
        </p:txBody>
      </p:sp>
      <p:sp>
        <p:nvSpPr>
          <p:cNvPr id="50182" name="Rectangle 6"/>
          <p:cNvSpPr>
            <a:spLocks noChangeArrowheads="1"/>
          </p:cNvSpPr>
          <p:nvPr/>
        </p:nvSpPr>
        <p:spPr bwMode="auto">
          <a:xfrm>
            <a:off x="2333626" y="2357439"/>
            <a:ext cx="9144000" cy="309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eaLnBrk="0" hangingPunct="0">
              <a:defRPr kumimoji="1" sz="1400" b="1">
                <a:solidFill>
                  <a:schemeClr val="tx1"/>
                </a:solidFill>
                <a:latin typeface="Arial" panose="020B0604020202020204" pitchFamily="34" charset="0"/>
                <a:cs typeface="Arial" panose="020B0604020202020204" pitchFamily="34" charset="0"/>
              </a:defRPr>
            </a:lvl1pPr>
            <a:lvl2pPr marL="742950" indent="-285750" eaLnBrk="0" hangingPunct="0">
              <a:defRPr kumimoji="1" sz="1400" b="1">
                <a:solidFill>
                  <a:schemeClr val="tx1"/>
                </a:solidFill>
                <a:latin typeface="Arial" panose="020B0604020202020204" pitchFamily="34" charset="0"/>
                <a:cs typeface="Arial" panose="020B0604020202020204" pitchFamily="34" charset="0"/>
              </a:defRPr>
            </a:lvl2pPr>
            <a:lvl3pPr marL="1143000" indent="-228600" eaLnBrk="0" hangingPunct="0">
              <a:defRPr kumimoji="1" sz="1400" b="1">
                <a:solidFill>
                  <a:schemeClr val="tx1"/>
                </a:solidFill>
                <a:latin typeface="Arial" panose="020B0604020202020204" pitchFamily="34" charset="0"/>
                <a:cs typeface="Arial" panose="020B0604020202020204" pitchFamily="34" charset="0"/>
              </a:defRPr>
            </a:lvl3pPr>
            <a:lvl4pPr marL="1600200" indent="-228600" eaLnBrk="0" hangingPunct="0">
              <a:defRPr kumimoji="1" sz="1400" b="1">
                <a:solidFill>
                  <a:schemeClr val="tx1"/>
                </a:solidFill>
                <a:latin typeface="Arial" panose="020B0604020202020204" pitchFamily="34" charset="0"/>
                <a:cs typeface="Arial" panose="020B0604020202020204" pitchFamily="34" charset="0"/>
              </a:defRPr>
            </a:lvl4pPr>
            <a:lvl5pPr marL="2057400" indent="-228600" eaLnBrk="0" hangingPunct="0">
              <a:defRPr kumimoji="1" sz="1400"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9pPr>
          </a:lstStyle>
          <a:p>
            <a:pPr algn="ctr">
              <a:spcBef>
                <a:spcPct val="50000"/>
              </a:spcBef>
            </a:pPr>
            <a:endParaRPr lang="nl-NL" altLang="nl-NL">
              <a:latin typeface="Calibri" panose="020F0502020204030204" pitchFamily="34" charset="0"/>
            </a:endParaRPr>
          </a:p>
        </p:txBody>
      </p:sp>
      <p:sp>
        <p:nvSpPr>
          <p:cNvPr id="50183" name="Rectangle 7"/>
          <p:cNvSpPr>
            <a:spLocks noChangeArrowheads="1"/>
          </p:cNvSpPr>
          <p:nvPr/>
        </p:nvSpPr>
        <p:spPr bwMode="auto">
          <a:xfrm>
            <a:off x="4027935" y="1260299"/>
            <a:ext cx="4752528" cy="309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spAutoFit/>
          </a:bodyPr>
          <a:lstStyle>
            <a:lvl1pPr eaLnBrk="0" hangingPunct="0">
              <a:defRPr kumimoji="1" sz="1400" b="1">
                <a:solidFill>
                  <a:schemeClr val="tx1"/>
                </a:solidFill>
                <a:latin typeface="Arial" panose="020B0604020202020204" pitchFamily="34" charset="0"/>
                <a:cs typeface="Arial" panose="020B0604020202020204" pitchFamily="34" charset="0"/>
              </a:defRPr>
            </a:lvl1pPr>
            <a:lvl2pPr marL="742950" indent="-285750" eaLnBrk="0" hangingPunct="0">
              <a:defRPr kumimoji="1" sz="1400" b="1">
                <a:solidFill>
                  <a:schemeClr val="tx1"/>
                </a:solidFill>
                <a:latin typeface="Arial" panose="020B0604020202020204" pitchFamily="34" charset="0"/>
                <a:cs typeface="Arial" panose="020B0604020202020204" pitchFamily="34" charset="0"/>
              </a:defRPr>
            </a:lvl2pPr>
            <a:lvl3pPr marL="1143000" indent="-228600" eaLnBrk="0" hangingPunct="0">
              <a:defRPr kumimoji="1" sz="1400" b="1">
                <a:solidFill>
                  <a:schemeClr val="tx1"/>
                </a:solidFill>
                <a:latin typeface="Arial" panose="020B0604020202020204" pitchFamily="34" charset="0"/>
                <a:cs typeface="Arial" panose="020B0604020202020204" pitchFamily="34" charset="0"/>
              </a:defRPr>
            </a:lvl3pPr>
            <a:lvl4pPr marL="1600200" indent="-228600" eaLnBrk="0" hangingPunct="0">
              <a:defRPr kumimoji="1" sz="1400" b="1">
                <a:solidFill>
                  <a:schemeClr val="tx1"/>
                </a:solidFill>
                <a:latin typeface="Arial" panose="020B0604020202020204" pitchFamily="34" charset="0"/>
                <a:cs typeface="Arial" panose="020B0604020202020204" pitchFamily="34" charset="0"/>
              </a:defRPr>
            </a:lvl4pPr>
            <a:lvl5pPr marL="2057400" indent="-228600" eaLnBrk="0" hangingPunct="0">
              <a:defRPr kumimoji="1" sz="1400"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9pPr>
          </a:lstStyle>
          <a:p>
            <a:pPr>
              <a:spcBef>
                <a:spcPct val="50000"/>
              </a:spcBef>
            </a:pPr>
            <a:r>
              <a:rPr lang="nl-NL" altLang="nl-NL" dirty="0">
                <a:latin typeface="Calibri" panose="020F0502020204030204" pitchFamily="34" charset="0"/>
                <a:hlinkClick r:id="rId3"/>
              </a:rPr>
              <a:t>http://www.unixwiz.net/techtips/iguide-crypto-hashes.html</a:t>
            </a:r>
            <a:r>
              <a:rPr lang="nl-NL" altLang="nl-NL" dirty="0">
                <a:latin typeface="Calibri" panose="020F0502020204030204" pitchFamily="34" charset="0"/>
              </a:rPr>
              <a:t> </a:t>
            </a:r>
          </a:p>
        </p:txBody>
      </p:sp>
      <p:sp>
        <p:nvSpPr>
          <p:cNvPr id="50184" name="Rectangle 8"/>
          <p:cNvSpPr>
            <a:spLocks noChangeArrowheads="1"/>
          </p:cNvSpPr>
          <p:nvPr/>
        </p:nvSpPr>
        <p:spPr bwMode="auto">
          <a:xfrm>
            <a:off x="1685926" y="2038352"/>
            <a:ext cx="9144000" cy="309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eaLnBrk="0" hangingPunct="0">
              <a:defRPr kumimoji="1" sz="1400" b="1">
                <a:solidFill>
                  <a:schemeClr val="tx1"/>
                </a:solidFill>
                <a:latin typeface="Arial" panose="020B0604020202020204" pitchFamily="34" charset="0"/>
                <a:cs typeface="Arial" panose="020B0604020202020204" pitchFamily="34" charset="0"/>
              </a:defRPr>
            </a:lvl1pPr>
            <a:lvl2pPr marL="742950" indent="-285750" eaLnBrk="0" hangingPunct="0">
              <a:defRPr kumimoji="1" sz="1400" b="1">
                <a:solidFill>
                  <a:schemeClr val="tx1"/>
                </a:solidFill>
                <a:latin typeface="Arial" panose="020B0604020202020204" pitchFamily="34" charset="0"/>
                <a:cs typeface="Arial" panose="020B0604020202020204" pitchFamily="34" charset="0"/>
              </a:defRPr>
            </a:lvl2pPr>
            <a:lvl3pPr marL="1143000" indent="-228600" eaLnBrk="0" hangingPunct="0">
              <a:defRPr kumimoji="1" sz="1400" b="1">
                <a:solidFill>
                  <a:schemeClr val="tx1"/>
                </a:solidFill>
                <a:latin typeface="Arial" panose="020B0604020202020204" pitchFamily="34" charset="0"/>
                <a:cs typeface="Arial" panose="020B0604020202020204" pitchFamily="34" charset="0"/>
              </a:defRPr>
            </a:lvl3pPr>
            <a:lvl4pPr marL="1600200" indent="-228600" eaLnBrk="0" hangingPunct="0">
              <a:defRPr kumimoji="1" sz="1400" b="1">
                <a:solidFill>
                  <a:schemeClr val="tx1"/>
                </a:solidFill>
                <a:latin typeface="Arial" panose="020B0604020202020204" pitchFamily="34" charset="0"/>
                <a:cs typeface="Arial" panose="020B0604020202020204" pitchFamily="34" charset="0"/>
              </a:defRPr>
            </a:lvl4pPr>
            <a:lvl5pPr marL="2057400" indent="-228600" eaLnBrk="0" hangingPunct="0">
              <a:defRPr kumimoji="1" sz="1400"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9pPr>
          </a:lstStyle>
          <a:p>
            <a:pPr algn="ctr">
              <a:spcBef>
                <a:spcPct val="50000"/>
              </a:spcBef>
            </a:pPr>
            <a:endParaRPr lang="nl-NL" altLang="nl-NL">
              <a:latin typeface="Calibri" panose="020F0502020204030204" pitchFamily="34" charset="0"/>
            </a:endParaRPr>
          </a:p>
        </p:txBody>
      </p:sp>
      <p:pic>
        <p:nvPicPr>
          <p:cNvPr id="9218" name="Picture 2" descr="http://www.unixwiz.net/images/password-hash-2.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3532" y="2156015"/>
            <a:ext cx="5720667" cy="38276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53890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z="2400" dirty="0" err="1"/>
              <a:t>Protect</a:t>
            </a:r>
            <a:r>
              <a:rPr lang="nl-NL" sz="2400" dirty="0"/>
              <a:t>: data security = </a:t>
            </a:r>
            <a:r>
              <a:rPr lang="en-GB" sz="2400" dirty="0"/>
              <a:t>cryptography</a:t>
            </a:r>
            <a:r>
              <a:rPr lang="nl-NL" sz="2400" dirty="0"/>
              <a:t> </a:t>
            </a:r>
            <a:r>
              <a:rPr lang="nl-NL" sz="2400" i="1" dirty="0"/>
              <a:t>&amp; access control </a:t>
            </a:r>
            <a:endParaRPr lang="en-GB" sz="2400" i="1" dirty="0"/>
          </a:p>
        </p:txBody>
      </p:sp>
      <p:sp>
        <p:nvSpPr>
          <p:cNvPr id="3" name="Tijdelijke aanduiding voor inhoud 2"/>
          <p:cNvSpPr>
            <a:spLocks noGrp="1"/>
          </p:cNvSpPr>
          <p:nvPr>
            <p:ph idx="1"/>
          </p:nvPr>
        </p:nvSpPr>
        <p:spPr/>
        <p:txBody>
          <a:bodyPr/>
          <a:lstStyle/>
          <a:p>
            <a:endParaRPr lang="en-GB"/>
          </a:p>
        </p:txBody>
      </p:sp>
      <p:pic>
        <p:nvPicPr>
          <p:cNvPr id="4" name="Tijdelijke aanduiding voor inhoud 3"/>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bwMode="auto">
          <a:xfrm>
            <a:off x="59080" y="1042988"/>
            <a:ext cx="9021077" cy="5266333"/>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FAA26D3D-D897-4be2-8F04-BA451C77F1D7}">
              <ma14:placeholderFlag xmlns="" xmlns:ma14="http://schemas.microsoft.com/office/mac/drawingml/2011/main" val="1"/>
            </a:ext>
          </a:extLst>
        </p:spPr>
      </p:pic>
      <p:sp>
        <p:nvSpPr>
          <p:cNvPr id="5" name="Ovaal 4"/>
          <p:cNvSpPr/>
          <p:nvPr/>
        </p:nvSpPr>
        <p:spPr bwMode="auto">
          <a:xfrm>
            <a:off x="6588224" y="2386874"/>
            <a:ext cx="2304256" cy="504056"/>
          </a:xfrm>
          <a:prstGeom prst="ellipse">
            <a:avLst/>
          </a:prstGeom>
          <a:noFill/>
          <a:ln w="76200">
            <a:solidFill>
              <a:schemeClr val="tx2"/>
            </a:solidFill>
          </a:ln>
          <a:effectLst/>
          <a:extLst>
            <a:ext uri="{91240B29-F687-4f45-9708-019B960494DF}">
              <a14:hiddenLine xmlns="" xmlns:a14="http://schemas.microsoft.com/office/drawing/2010/main" w="9525" cap="flat" cmpd="sng" algn="ctr">
                <a:solidFill>
                  <a:schemeClr val="bg2"/>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vert="horz" wrap="none" lIns="90000" tIns="46800" rIns="90000" bIns="46800" numCol="1" rtlCol="0" anchor="ctr"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1" lang="en-GB" sz="1400" b="1" i="0" u="none" strike="noStrike" cap="none" normalizeH="0" baseline="0">
              <a:ln>
                <a:noFill/>
              </a:ln>
              <a:solidFill>
                <a:schemeClr val="tx1"/>
              </a:solidFill>
              <a:effectLst/>
              <a:latin typeface="Arial" charset="0"/>
            </a:endParaRPr>
          </a:p>
        </p:txBody>
      </p:sp>
      <p:sp>
        <p:nvSpPr>
          <p:cNvPr id="6" name="Ovaal 5"/>
          <p:cNvSpPr/>
          <p:nvPr/>
        </p:nvSpPr>
        <p:spPr bwMode="auto">
          <a:xfrm>
            <a:off x="6228184" y="4221088"/>
            <a:ext cx="2304256" cy="504056"/>
          </a:xfrm>
          <a:prstGeom prst="ellipse">
            <a:avLst/>
          </a:prstGeom>
          <a:noFill/>
          <a:ln w="76200">
            <a:solidFill>
              <a:srgbClr val="00006E"/>
            </a:solidFill>
          </a:ln>
          <a:effectLst/>
          <a:extLst>
            <a:ext uri="{91240B29-F687-4f45-9708-019B960494DF}">
              <a14:hiddenLine xmlns="" xmlns:a14="http://schemas.microsoft.com/office/drawing/2010/main" w="9525" cap="flat" cmpd="sng" algn="ctr">
                <a:solidFill>
                  <a:schemeClr val="bg2"/>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vert="horz" wrap="none" lIns="90000" tIns="46800" rIns="90000" bIns="46800" numCol="1" rtlCol="0" anchor="ctr"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1" lang="en-GB" sz="1400" b="1" i="0" u="none" strike="noStrike" cap="none" normalizeH="0" baseline="0" dirty="0">
              <a:ln>
                <a:noFill/>
              </a:ln>
              <a:solidFill>
                <a:schemeClr val="tx1"/>
              </a:solidFill>
              <a:effectLst/>
              <a:latin typeface="Arial" charset="0"/>
            </a:endParaRPr>
          </a:p>
        </p:txBody>
      </p:sp>
      <p:sp>
        <p:nvSpPr>
          <p:cNvPr id="7" name="Ovaal 6"/>
          <p:cNvSpPr/>
          <p:nvPr/>
        </p:nvSpPr>
        <p:spPr bwMode="auto">
          <a:xfrm>
            <a:off x="6228184" y="3393182"/>
            <a:ext cx="2304256" cy="504056"/>
          </a:xfrm>
          <a:prstGeom prst="ellipse">
            <a:avLst/>
          </a:prstGeom>
          <a:noFill/>
          <a:ln w="76200">
            <a:solidFill>
              <a:srgbClr val="92D050"/>
            </a:solidFill>
          </a:ln>
          <a:effectLst/>
          <a:extLst>
            <a:ext uri="{91240B29-F687-4f45-9708-019B960494DF}">
              <a14:hiddenLine xmlns="" xmlns:a14="http://schemas.microsoft.com/office/drawing/2010/main" w="9525" cap="flat" cmpd="sng" algn="ctr">
                <a:solidFill>
                  <a:schemeClr val="bg2"/>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vert="horz" wrap="none" lIns="90000" tIns="46800" rIns="90000" bIns="46800" numCol="1" rtlCol="0" anchor="ctr"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1" lang="en-GB" sz="1400" b="1" i="0" u="none" strike="noStrike" cap="none" normalizeH="0" baseline="0">
              <a:ln>
                <a:noFill/>
              </a:ln>
              <a:solidFill>
                <a:schemeClr val="tx1"/>
              </a:solidFill>
              <a:effectLst/>
              <a:latin typeface="Arial" charset="0"/>
            </a:endParaRPr>
          </a:p>
        </p:txBody>
      </p:sp>
      <p:sp>
        <p:nvSpPr>
          <p:cNvPr id="8" name="Ovaal 7"/>
          <p:cNvSpPr/>
          <p:nvPr/>
        </p:nvSpPr>
        <p:spPr bwMode="auto">
          <a:xfrm>
            <a:off x="4932040" y="1966683"/>
            <a:ext cx="2304256" cy="504056"/>
          </a:xfrm>
          <a:prstGeom prst="ellipse">
            <a:avLst/>
          </a:prstGeom>
          <a:noFill/>
          <a:ln w="76200">
            <a:solidFill>
              <a:schemeClr val="tx2"/>
            </a:solidFill>
          </a:ln>
          <a:effectLst/>
          <a:extLst>
            <a:ext uri="{91240B29-F687-4f45-9708-019B960494DF}">
              <a14:hiddenLine xmlns="" xmlns:a14="http://schemas.microsoft.com/office/drawing/2010/main" w="9525" cap="flat" cmpd="sng" algn="ctr">
                <a:solidFill>
                  <a:schemeClr val="bg2"/>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vert="horz" wrap="none" lIns="90000" tIns="46800" rIns="90000" bIns="46800" numCol="1" rtlCol="0" anchor="ctr"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1" lang="en-GB" sz="1400" b="1" i="0" u="none" strike="noStrike" cap="none" normalizeH="0" baseline="0">
              <a:ln>
                <a:noFill/>
              </a:ln>
              <a:solidFill>
                <a:schemeClr val="tx1"/>
              </a:solidFill>
              <a:effectLst/>
              <a:latin typeface="Arial" charset="0"/>
            </a:endParaRPr>
          </a:p>
        </p:txBody>
      </p:sp>
      <p:sp>
        <p:nvSpPr>
          <p:cNvPr id="9" name="Tekstvak 8"/>
          <p:cNvSpPr txBox="1"/>
          <p:nvPr/>
        </p:nvSpPr>
        <p:spPr>
          <a:xfrm>
            <a:off x="5576107" y="4067199"/>
            <a:ext cx="1080120" cy="307777"/>
          </a:xfrm>
          <a:prstGeom prst="rect">
            <a:avLst/>
          </a:prstGeom>
          <a:noFill/>
        </p:spPr>
        <p:txBody>
          <a:bodyPr wrap="square" rtlCol="0">
            <a:spAutoFit/>
          </a:bodyPr>
          <a:lstStyle/>
          <a:p>
            <a:r>
              <a:rPr lang="nl-NL" dirty="0" err="1"/>
              <a:t>Today</a:t>
            </a:r>
            <a:r>
              <a:rPr lang="nl-NL" dirty="0"/>
              <a:t> L5</a:t>
            </a:r>
            <a:endParaRPr lang="en-GB" dirty="0"/>
          </a:p>
        </p:txBody>
      </p:sp>
      <p:sp>
        <p:nvSpPr>
          <p:cNvPr id="10" name="Tekstvak 9"/>
          <p:cNvSpPr txBox="1"/>
          <p:nvPr/>
        </p:nvSpPr>
        <p:spPr>
          <a:xfrm>
            <a:off x="5220072" y="3263999"/>
            <a:ext cx="1296144" cy="307777"/>
          </a:xfrm>
          <a:prstGeom prst="rect">
            <a:avLst/>
          </a:prstGeom>
          <a:noFill/>
        </p:spPr>
        <p:txBody>
          <a:bodyPr wrap="square" rtlCol="0">
            <a:spAutoFit/>
          </a:bodyPr>
          <a:lstStyle/>
          <a:p>
            <a:r>
              <a:rPr lang="nl-NL" dirty="0" err="1"/>
              <a:t>Tomorrow</a:t>
            </a:r>
            <a:r>
              <a:rPr lang="nl-NL" dirty="0"/>
              <a:t> L6</a:t>
            </a:r>
            <a:endParaRPr lang="en-GB" dirty="0"/>
          </a:p>
        </p:txBody>
      </p:sp>
    </p:spTree>
    <p:extLst>
      <p:ext uri="{BB962C8B-B14F-4D97-AF65-F5344CB8AC3E}">
        <p14:creationId xmlns:p14="http://schemas.microsoft.com/office/powerpoint/2010/main" val="2040262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anim calcmode="lin" valueType="num">
                                      <p:cBhvr>
                                        <p:cTn id="13" dur="1000" fill="hold"/>
                                        <p:tgtEl>
                                          <p:spTgt spid="9"/>
                                        </p:tgtEl>
                                        <p:attrNameLst>
                                          <p:attrName>ppt_x</p:attrName>
                                        </p:attrNameLst>
                                      </p:cBhvr>
                                      <p:tavLst>
                                        <p:tav tm="0">
                                          <p:val>
                                            <p:strVal val="#ppt_x"/>
                                          </p:val>
                                        </p:tav>
                                        <p:tav tm="100000">
                                          <p:val>
                                            <p:strVal val="#ppt_x"/>
                                          </p:val>
                                        </p:tav>
                                      </p:tavLst>
                                    </p:anim>
                                    <p:anim calcmode="lin" valueType="num">
                                      <p:cBhvr>
                                        <p:cTn id="14"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1000"/>
                                        <p:tgtEl>
                                          <p:spTgt spid="7"/>
                                        </p:tgtEl>
                                      </p:cBhvr>
                                    </p:animEffect>
                                    <p:anim calcmode="lin" valueType="num">
                                      <p:cBhvr>
                                        <p:cTn id="20" dur="1000" fill="hold"/>
                                        <p:tgtEl>
                                          <p:spTgt spid="7"/>
                                        </p:tgtEl>
                                        <p:attrNameLst>
                                          <p:attrName>ppt_x</p:attrName>
                                        </p:attrNameLst>
                                      </p:cBhvr>
                                      <p:tavLst>
                                        <p:tav tm="0">
                                          <p:val>
                                            <p:strVal val="#ppt_x"/>
                                          </p:val>
                                        </p:tav>
                                        <p:tav tm="100000">
                                          <p:val>
                                            <p:strVal val="#ppt_x"/>
                                          </p:val>
                                        </p:tav>
                                      </p:tavLst>
                                    </p:anim>
                                    <p:anim calcmode="lin" valueType="num">
                                      <p:cBhvr>
                                        <p:cTn id="21" dur="1000" fill="hold"/>
                                        <p:tgtEl>
                                          <p:spTgt spid="7"/>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1000"/>
                                        <p:tgtEl>
                                          <p:spTgt spid="10"/>
                                        </p:tgtEl>
                                      </p:cBhvr>
                                    </p:animEffect>
                                    <p:anim calcmode="lin" valueType="num">
                                      <p:cBhvr>
                                        <p:cTn id="25" dur="1000" fill="hold"/>
                                        <p:tgtEl>
                                          <p:spTgt spid="10"/>
                                        </p:tgtEl>
                                        <p:attrNameLst>
                                          <p:attrName>ppt_x</p:attrName>
                                        </p:attrNameLst>
                                      </p:cBhvr>
                                      <p:tavLst>
                                        <p:tav tm="0">
                                          <p:val>
                                            <p:strVal val="#ppt_x"/>
                                          </p:val>
                                        </p:tav>
                                        <p:tav tm="100000">
                                          <p:val>
                                            <p:strVal val="#ppt_x"/>
                                          </p:val>
                                        </p:tav>
                                      </p:tavLst>
                                    </p:anim>
                                    <p:anim calcmode="lin" valueType="num">
                                      <p:cBhvr>
                                        <p:cTn id="26"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9" grpId="0"/>
      <p:bldP spid="10"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pPr eaLnBrk="1" hangingPunct="1"/>
            <a:r>
              <a:rPr lang="nl-NL" altLang="nl-NL" sz="3200" dirty="0" err="1"/>
              <a:t>Calculation</a:t>
            </a:r>
            <a:r>
              <a:rPr lang="nl-NL" altLang="nl-NL" sz="3200" dirty="0"/>
              <a:t> of </a:t>
            </a:r>
            <a:r>
              <a:rPr lang="nl-NL" altLang="nl-NL" sz="3200" dirty="0" err="1"/>
              <a:t>hashfunction</a:t>
            </a:r>
            <a:r>
              <a:rPr lang="nl-NL" altLang="nl-NL" sz="3200" dirty="0"/>
              <a:t> of </a:t>
            </a:r>
            <a:r>
              <a:rPr lang="nl-NL" altLang="nl-NL" sz="3200" dirty="0" err="1"/>
              <a:t>message</a:t>
            </a:r>
            <a:r>
              <a:rPr lang="nl-NL" altLang="nl-NL" sz="3200" dirty="0"/>
              <a:t> (M)</a:t>
            </a:r>
          </a:p>
        </p:txBody>
      </p:sp>
      <p:sp>
        <p:nvSpPr>
          <p:cNvPr id="51203" name="Rectangle 3"/>
          <p:cNvSpPr>
            <a:spLocks noGrp="1" noChangeArrowheads="1"/>
          </p:cNvSpPr>
          <p:nvPr>
            <p:ph idx="1"/>
          </p:nvPr>
        </p:nvSpPr>
        <p:spPr>
          <a:xfrm>
            <a:off x="571500" y="1196752"/>
            <a:ext cx="8001000" cy="5562600"/>
          </a:xfrm>
        </p:spPr>
        <p:txBody>
          <a:bodyPr>
            <a:normAutofit/>
          </a:bodyPr>
          <a:lstStyle/>
          <a:p>
            <a:pPr eaLnBrk="1" hangingPunct="1">
              <a:lnSpc>
                <a:spcPct val="90000"/>
              </a:lnSpc>
            </a:pPr>
            <a:r>
              <a:rPr lang="en-GB" altLang="nl-NL" dirty="0"/>
              <a:t>h = H(M) 	</a:t>
            </a:r>
          </a:p>
          <a:p>
            <a:pPr lvl="1">
              <a:spcBef>
                <a:spcPts val="0"/>
              </a:spcBef>
            </a:pPr>
            <a:r>
              <a:rPr lang="en-GB" altLang="nl-NL" sz="2000" dirty="0"/>
              <a:t>M = message (random length)</a:t>
            </a:r>
          </a:p>
          <a:p>
            <a:pPr lvl="1" eaLnBrk="1" hangingPunct="1">
              <a:spcBef>
                <a:spcPts val="0"/>
              </a:spcBef>
            </a:pPr>
            <a:r>
              <a:rPr lang="en-GB" altLang="nl-NL" sz="2000" dirty="0"/>
              <a:t>H = hash </a:t>
            </a:r>
            <a:r>
              <a:rPr lang="en-GB" altLang="nl-NL" sz="2000" b="1" i="1" dirty="0"/>
              <a:t>function</a:t>
            </a:r>
            <a:r>
              <a:rPr lang="en-GB" altLang="nl-NL" sz="2000" dirty="0"/>
              <a:t> 	or </a:t>
            </a:r>
            <a:r>
              <a:rPr lang="en-GB" altLang="nl-NL" sz="2000" i="1" dirty="0"/>
              <a:t>message digest </a:t>
            </a:r>
            <a:r>
              <a:rPr lang="en-GB" altLang="nl-NL" sz="2000" dirty="0"/>
              <a:t>function</a:t>
            </a:r>
          </a:p>
          <a:p>
            <a:pPr lvl="1" eaLnBrk="1" hangingPunct="1">
              <a:spcBef>
                <a:spcPts val="0"/>
              </a:spcBef>
            </a:pPr>
            <a:r>
              <a:rPr lang="en-GB" altLang="nl-NL" sz="2000" dirty="0"/>
              <a:t>h = hash </a:t>
            </a:r>
            <a:r>
              <a:rPr lang="en-GB" altLang="nl-NL" sz="2000" b="1" i="1" dirty="0"/>
              <a:t>value</a:t>
            </a:r>
            <a:r>
              <a:rPr lang="en-GB" altLang="nl-NL" sz="2000" dirty="0"/>
              <a:t> 	or </a:t>
            </a:r>
            <a:r>
              <a:rPr lang="en-GB" altLang="nl-NL" sz="2000" i="1" dirty="0"/>
              <a:t>message digest  </a:t>
            </a:r>
            <a:r>
              <a:rPr lang="en-GB" altLang="nl-NL" sz="2000" b="1" dirty="0"/>
              <a:t>(MD)   </a:t>
            </a:r>
          </a:p>
          <a:p>
            <a:pPr lvl="1">
              <a:spcBef>
                <a:spcPts val="0"/>
              </a:spcBef>
            </a:pPr>
            <a:r>
              <a:rPr lang="en-GB" altLang="nl-NL" sz="2000" dirty="0"/>
              <a:t>Hash </a:t>
            </a:r>
            <a:r>
              <a:rPr lang="en-GB" altLang="nl-NL" sz="2000" i="1" dirty="0"/>
              <a:t>value</a:t>
            </a:r>
            <a:r>
              <a:rPr lang="en-GB" altLang="nl-NL" sz="2000" dirty="0"/>
              <a:t>  (fixed length, </a:t>
            </a:r>
            <a:r>
              <a:rPr lang="en-GB" altLang="nl-NL" sz="2000" dirty="0" err="1"/>
              <a:t>b.v</a:t>
            </a:r>
            <a:r>
              <a:rPr lang="en-GB" altLang="nl-NL" sz="2000" dirty="0"/>
              <a:t>. 128 bits)</a:t>
            </a:r>
          </a:p>
          <a:p>
            <a:pPr eaLnBrk="1" hangingPunct="1">
              <a:lnSpc>
                <a:spcPct val="90000"/>
              </a:lnSpc>
            </a:pPr>
            <a:endParaRPr lang="en-GB" altLang="nl-NL" dirty="0"/>
          </a:p>
          <a:p>
            <a:pPr eaLnBrk="1" hangingPunct="1">
              <a:lnSpc>
                <a:spcPct val="50000"/>
              </a:lnSpc>
            </a:pPr>
            <a:r>
              <a:rPr lang="en-GB" altLang="nl-NL" dirty="0"/>
              <a:t>Hash function H</a:t>
            </a:r>
          </a:p>
          <a:p>
            <a:pPr lvl="1" eaLnBrk="1" hangingPunct="1">
              <a:lnSpc>
                <a:spcPct val="90000"/>
              </a:lnSpc>
            </a:pPr>
            <a:r>
              <a:rPr lang="en-GB" altLang="nl-NL" sz="2000" dirty="0"/>
              <a:t>given a message M</a:t>
            </a:r>
          </a:p>
          <a:p>
            <a:pPr lvl="1" eaLnBrk="1" hangingPunct="1">
              <a:lnSpc>
                <a:spcPct val="90000"/>
              </a:lnSpc>
            </a:pPr>
            <a:r>
              <a:rPr lang="en-GB" altLang="nl-NL" sz="2000" dirty="0"/>
              <a:t>calculation of hash value is H(M) rather easy</a:t>
            </a:r>
          </a:p>
          <a:p>
            <a:pPr lvl="1" eaLnBrk="1" hangingPunct="1">
              <a:lnSpc>
                <a:spcPct val="90000"/>
              </a:lnSpc>
            </a:pPr>
            <a:r>
              <a:rPr lang="en-GB" altLang="nl-NL" sz="2000" dirty="0"/>
              <a:t>H  is an </a:t>
            </a:r>
            <a:r>
              <a:rPr lang="en-GB" altLang="nl-NL" sz="2000" b="1" i="1" dirty="0"/>
              <a:t>one way function</a:t>
            </a:r>
          </a:p>
          <a:p>
            <a:pPr lvl="1" eaLnBrk="1" hangingPunct="1">
              <a:lnSpc>
                <a:spcPct val="90000"/>
              </a:lnSpc>
            </a:pPr>
            <a:r>
              <a:rPr lang="en-GB" altLang="nl-NL" sz="2000" dirty="0"/>
              <a:t>H(M)  is “collision free”, that means</a:t>
            </a:r>
          </a:p>
          <a:p>
            <a:pPr lvl="2" eaLnBrk="1" hangingPunct="1">
              <a:lnSpc>
                <a:spcPct val="90000"/>
              </a:lnSpc>
            </a:pPr>
            <a:r>
              <a:rPr lang="en-GB" altLang="nl-NL" dirty="0"/>
              <a:t>It is </a:t>
            </a:r>
            <a:r>
              <a:rPr lang="en-GB" altLang="nl-NL" b="1" u="sng" dirty="0"/>
              <a:t>impossible</a:t>
            </a:r>
            <a:r>
              <a:rPr lang="en-GB" altLang="nl-NL" dirty="0"/>
              <a:t> to calculate or find the original message M’ </a:t>
            </a:r>
          </a:p>
          <a:p>
            <a:pPr lvl="2" eaLnBrk="1" hangingPunct="1">
              <a:lnSpc>
                <a:spcPct val="90000"/>
              </a:lnSpc>
            </a:pPr>
            <a:r>
              <a:rPr lang="en-GB" altLang="nl-NL" dirty="0"/>
              <a:t>in such a way that h = H(M’)</a:t>
            </a:r>
          </a:p>
        </p:txBody>
      </p:sp>
      <p:sp>
        <p:nvSpPr>
          <p:cNvPr id="51204" name="Rectangle 4"/>
          <p:cNvSpPr>
            <a:spLocks noChangeArrowheads="1"/>
          </p:cNvSpPr>
          <p:nvPr/>
        </p:nvSpPr>
        <p:spPr bwMode="auto">
          <a:xfrm>
            <a:off x="1347788" y="1995489"/>
            <a:ext cx="9144000" cy="309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eaLnBrk="0" hangingPunct="0">
              <a:defRPr kumimoji="1" sz="1400" b="1">
                <a:solidFill>
                  <a:schemeClr val="tx1"/>
                </a:solidFill>
                <a:latin typeface="Arial" panose="020B0604020202020204" pitchFamily="34" charset="0"/>
                <a:cs typeface="Arial" panose="020B0604020202020204" pitchFamily="34" charset="0"/>
              </a:defRPr>
            </a:lvl1pPr>
            <a:lvl2pPr marL="742950" indent="-285750" eaLnBrk="0" hangingPunct="0">
              <a:defRPr kumimoji="1" sz="1400" b="1">
                <a:solidFill>
                  <a:schemeClr val="tx1"/>
                </a:solidFill>
                <a:latin typeface="Arial" panose="020B0604020202020204" pitchFamily="34" charset="0"/>
                <a:cs typeface="Arial" panose="020B0604020202020204" pitchFamily="34" charset="0"/>
              </a:defRPr>
            </a:lvl2pPr>
            <a:lvl3pPr marL="1143000" indent="-228600" eaLnBrk="0" hangingPunct="0">
              <a:defRPr kumimoji="1" sz="1400" b="1">
                <a:solidFill>
                  <a:schemeClr val="tx1"/>
                </a:solidFill>
                <a:latin typeface="Arial" panose="020B0604020202020204" pitchFamily="34" charset="0"/>
                <a:cs typeface="Arial" panose="020B0604020202020204" pitchFamily="34" charset="0"/>
              </a:defRPr>
            </a:lvl3pPr>
            <a:lvl4pPr marL="1600200" indent="-228600" eaLnBrk="0" hangingPunct="0">
              <a:defRPr kumimoji="1" sz="1400" b="1">
                <a:solidFill>
                  <a:schemeClr val="tx1"/>
                </a:solidFill>
                <a:latin typeface="Arial" panose="020B0604020202020204" pitchFamily="34" charset="0"/>
                <a:cs typeface="Arial" panose="020B0604020202020204" pitchFamily="34" charset="0"/>
              </a:defRPr>
            </a:lvl4pPr>
            <a:lvl5pPr marL="2057400" indent="-228600" eaLnBrk="0" hangingPunct="0">
              <a:defRPr kumimoji="1" sz="1400"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9pPr>
          </a:lstStyle>
          <a:p>
            <a:pPr algn="ctr">
              <a:spcBef>
                <a:spcPct val="50000"/>
              </a:spcBef>
            </a:pPr>
            <a:endParaRPr lang="nl-NL" altLang="nl-NL">
              <a:latin typeface="Calibri" panose="020F0502020204030204" pitchFamily="34" charset="0"/>
            </a:endParaRPr>
          </a:p>
        </p:txBody>
      </p:sp>
      <p:sp>
        <p:nvSpPr>
          <p:cNvPr id="51205" name="Rectangle 6"/>
          <p:cNvSpPr>
            <a:spLocks noChangeArrowheads="1"/>
          </p:cNvSpPr>
          <p:nvPr/>
        </p:nvSpPr>
        <p:spPr bwMode="auto">
          <a:xfrm>
            <a:off x="2333626" y="2357439"/>
            <a:ext cx="9144000" cy="309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eaLnBrk="0" hangingPunct="0">
              <a:defRPr kumimoji="1" sz="1400" b="1">
                <a:solidFill>
                  <a:schemeClr val="tx1"/>
                </a:solidFill>
                <a:latin typeface="Arial" panose="020B0604020202020204" pitchFamily="34" charset="0"/>
                <a:cs typeface="Arial" panose="020B0604020202020204" pitchFamily="34" charset="0"/>
              </a:defRPr>
            </a:lvl1pPr>
            <a:lvl2pPr marL="742950" indent="-285750" eaLnBrk="0" hangingPunct="0">
              <a:defRPr kumimoji="1" sz="1400" b="1">
                <a:solidFill>
                  <a:schemeClr val="tx1"/>
                </a:solidFill>
                <a:latin typeface="Arial" panose="020B0604020202020204" pitchFamily="34" charset="0"/>
                <a:cs typeface="Arial" panose="020B0604020202020204" pitchFamily="34" charset="0"/>
              </a:defRPr>
            </a:lvl2pPr>
            <a:lvl3pPr marL="1143000" indent="-228600" eaLnBrk="0" hangingPunct="0">
              <a:defRPr kumimoji="1" sz="1400" b="1">
                <a:solidFill>
                  <a:schemeClr val="tx1"/>
                </a:solidFill>
                <a:latin typeface="Arial" panose="020B0604020202020204" pitchFamily="34" charset="0"/>
                <a:cs typeface="Arial" panose="020B0604020202020204" pitchFamily="34" charset="0"/>
              </a:defRPr>
            </a:lvl3pPr>
            <a:lvl4pPr marL="1600200" indent="-228600" eaLnBrk="0" hangingPunct="0">
              <a:defRPr kumimoji="1" sz="1400" b="1">
                <a:solidFill>
                  <a:schemeClr val="tx1"/>
                </a:solidFill>
                <a:latin typeface="Arial" panose="020B0604020202020204" pitchFamily="34" charset="0"/>
                <a:cs typeface="Arial" panose="020B0604020202020204" pitchFamily="34" charset="0"/>
              </a:defRPr>
            </a:lvl4pPr>
            <a:lvl5pPr marL="2057400" indent="-228600" eaLnBrk="0" hangingPunct="0">
              <a:defRPr kumimoji="1" sz="1400"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9pPr>
          </a:lstStyle>
          <a:p>
            <a:pPr algn="ctr">
              <a:spcBef>
                <a:spcPct val="50000"/>
              </a:spcBef>
            </a:pPr>
            <a:endParaRPr lang="nl-NL" altLang="nl-NL">
              <a:latin typeface="Calibri" panose="020F0502020204030204" pitchFamily="34" charset="0"/>
            </a:endParaRPr>
          </a:p>
        </p:txBody>
      </p:sp>
      <p:sp>
        <p:nvSpPr>
          <p:cNvPr id="51206" name="Rectangle 7"/>
          <p:cNvSpPr>
            <a:spLocks noChangeArrowheads="1"/>
          </p:cNvSpPr>
          <p:nvPr/>
        </p:nvSpPr>
        <p:spPr bwMode="auto">
          <a:xfrm>
            <a:off x="1943100" y="2152652"/>
            <a:ext cx="9144000" cy="309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eaLnBrk="0" hangingPunct="0">
              <a:defRPr kumimoji="1" sz="1400" b="1">
                <a:solidFill>
                  <a:schemeClr val="tx1"/>
                </a:solidFill>
                <a:latin typeface="Arial" panose="020B0604020202020204" pitchFamily="34" charset="0"/>
                <a:cs typeface="Arial" panose="020B0604020202020204" pitchFamily="34" charset="0"/>
              </a:defRPr>
            </a:lvl1pPr>
            <a:lvl2pPr marL="742950" indent="-285750" eaLnBrk="0" hangingPunct="0">
              <a:defRPr kumimoji="1" sz="1400" b="1">
                <a:solidFill>
                  <a:schemeClr val="tx1"/>
                </a:solidFill>
                <a:latin typeface="Arial" panose="020B0604020202020204" pitchFamily="34" charset="0"/>
                <a:cs typeface="Arial" panose="020B0604020202020204" pitchFamily="34" charset="0"/>
              </a:defRPr>
            </a:lvl2pPr>
            <a:lvl3pPr marL="1143000" indent="-228600" eaLnBrk="0" hangingPunct="0">
              <a:defRPr kumimoji="1" sz="1400" b="1">
                <a:solidFill>
                  <a:schemeClr val="tx1"/>
                </a:solidFill>
                <a:latin typeface="Arial" panose="020B0604020202020204" pitchFamily="34" charset="0"/>
                <a:cs typeface="Arial" panose="020B0604020202020204" pitchFamily="34" charset="0"/>
              </a:defRPr>
            </a:lvl3pPr>
            <a:lvl4pPr marL="1600200" indent="-228600" eaLnBrk="0" hangingPunct="0">
              <a:defRPr kumimoji="1" sz="1400" b="1">
                <a:solidFill>
                  <a:schemeClr val="tx1"/>
                </a:solidFill>
                <a:latin typeface="Arial" panose="020B0604020202020204" pitchFamily="34" charset="0"/>
                <a:cs typeface="Arial" panose="020B0604020202020204" pitchFamily="34" charset="0"/>
              </a:defRPr>
            </a:lvl4pPr>
            <a:lvl5pPr marL="2057400" indent="-228600" eaLnBrk="0" hangingPunct="0">
              <a:defRPr kumimoji="1" sz="1400"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9pPr>
          </a:lstStyle>
          <a:p>
            <a:pPr algn="ctr">
              <a:spcBef>
                <a:spcPct val="50000"/>
              </a:spcBef>
            </a:pPr>
            <a:endParaRPr lang="nl-NL" altLang="nl-NL">
              <a:latin typeface="Calibri" panose="020F0502020204030204" pitchFamily="34" charset="0"/>
            </a:endParaRPr>
          </a:p>
        </p:txBody>
      </p:sp>
    </p:spTree>
    <p:extLst>
      <p:ext uri="{BB962C8B-B14F-4D97-AF65-F5344CB8AC3E}">
        <p14:creationId xmlns:p14="http://schemas.microsoft.com/office/powerpoint/2010/main" val="33708185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1203">
                                            <p:txEl>
                                              <p:pRg st="6" end="6"/>
                                            </p:txEl>
                                          </p:spTgt>
                                        </p:tgtEl>
                                        <p:attrNameLst>
                                          <p:attrName>style.visibility</p:attrName>
                                        </p:attrNameLst>
                                      </p:cBhvr>
                                      <p:to>
                                        <p:strVal val="visible"/>
                                      </p:to>
                                    </p:set>
                                    <p:animEffect transition="in" filter="fade">
                                      <p:cBhvr>
                                        <p:cTn id="7" dur="1000"/>
                                        <p:tgtEl>
                                          <p:spTgt spid="51203">
                                            <p:txEl>
                                              <p:pRg st="6" end="6"/>
                                            </p:txEl>
                                          </p:spTgt>
                                        </p:tgtEl>
                                      </p:cBhvr>
                                    </p:animEffect>
                                    <p:anim calcmode="lin" valueType="num">
                                      <p:cBhvr>
                                        <p:cTn id="8" dur="1000" fill="hold"/>
                                        <p:tgtEl>
                                          <p:spTgt spid="51203">
                                            <p:txEl>
                                              <p:pRg st="6" end="6"/>
                                            </p:txEl>
                                          </p:spTgt>
                                        </p:tgtEl>
                                        <p:attrNameLst>
                                          <p:attrName>ppt_x</p:attrName>
                                        </p:attrNameLst>
                                      </p:cBhvr>
                                      <p:tavLst>
                                        <p:tav tm="0">
                                          <p:val>
                                            <p:strVal val="#ppt_x"/>
                                          </p:val>
                                        </p:tav>
                                        <p:tav tm="100000">
                                          <p:val>
                                            <p:strVal val="#ppt_x"/>
                                          </p:val>
                                        </p:tav>
                                      </p:tavLst>
                                    </p:anim>
                                    <p:anim calcmode="lin" valueType="num">
                                      <p:cBhvr>
                                        <p:cTn id="9" dur="1000" fill="hold"/>
                                        <p:tgtEl>
                                          <p:spTgt spid="51203">
                                            <p:txEl>
                                              <p:pRg st="6" end="6"/>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51203">
                                            <p:txEl>
                                              <p:pRg st="7" end="7"/>
                                            </p:txEl>
                                          </p:spTgt>
                                        </p:tgtEl>
                                        <p:attrNameLst>
                                          <p:attrName>style.visibility</p:attrName>
                                        </p:attrNameLst>
                                      </p:cBhvr>
                                      <p:to>
                                        <p:strVal val="visible"/>
                                      </p:to>
                                    </p:set>
                                    <p:animEffect transition="in" filter="fade">
                                      <p:cBhvr>
                                        <p:cTn id="12" dur="1000"/>
                                        <p:tgtEl>
                                          <p:spTgt spid="51203">
                                            <p:txEl>
                                              <p:pRg st="7" end="7"/>
                                            </p:txEl>
                                          </p:spTgt>
                                        </p:tgtEl>
                                      </p:cBhvr>
                                    </p:animEffect>
                                    <p:anim calcmode="lin" valueType="num">
                                      <p:cBhvr>
                                        <p:cTn id="13" dur="1000" fill="hold"/>
                                        <p:tgtEl>
                                          <p:spTgt spid="51203">
                                            <p:txEl>
                                              <p:pRg st="7" end="7"/>
                                            </p:txEl>
                                          </p:spTgt>
                                        </p:tgtEl>
                                        <p:attrNameLst>
                                          <p:attrName>ppt_x</p:attrName>
                                        </p:attrNameLst>
                                      </p:cBhvr>
                                      <p:tavLst>
                                        <p:tav tm="0">
                                          <p:val>
                                            <p:strVal val="#ppt_x"/>
                                          </p:val>
                                        </p:tav>
                                        <p:tav tm="100000">
                                          <p:val>
                                            <p:strVal val="#ppt_x"/>
                                          </p:val>
                                        </p:tav>
                                      </p:tavLst>
                                    </p:anim>
                                    <p:anim calcmode="lin" valueType="num">
                                      <p:cBhvr>
                                        <p:cTn id="14" dur="1000" fill="hold"/>
                                        <p:tgtEl>
                                          <p:spTgt spid="51203">
                                            <p:txEl>
                                              <p:pRg st="7" end="7"/>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51203">
                                            <p:txEl>
                                              <p:pRg st="8" end="8"/>
                                            </p:txEl>
                                          </p:spTgt>
                                        </p:tgtEl>
                                        <p:attrNameLst>
                                          <p:attrName>style.visibility</p:attrName>
                                        </p:attrNameLst>
                                      </p:cBhvr>
                                      <p:to>
                                        <p:strVal val="visible"/>
                                      </p:to>
                                    </p:set>
                                    <p:animEffect transition="in" filter="fade">
                                      <p:cBhvr>
                                        <p:cTn id="17" dur="1000"/>
                                        <p:tgtEl>
                                          <p:spTgt spid="51203">
                                            <p:txEl>
                                              <p:pRg st="8" end="8"/>
                                            </p:txEl>
                                          </p:spTgt>
                                        </p:tgtEl>
                                      </p:cBhvr>
                                    </p:animEffect>
                                    <p:anim calcmode="lin" valueType="num">
                                      <p:cBhvr>
                                        <p:cTn id="18" dur="1000" fill="hold"/>
                                        <p:tgtEl>
                                          <p:spTgt spid="51203">
                                            <p:txEl>
                                              <p:pRg st="8" end="8"/>
                                            </p:txEl>
                                          </p:spTgt>
                                        </p:tgtEl>
                                        <p:attrNameLst>
                                          <p:attrName>ppt_x</p:attrName>
                                        </p:attrNameLst>
                                      </p:cBhvr>
                                      <p:tavLst>
                                        <p:tav tm="0">
                                          <p:val>
                                            <p:strVal val="#ppt_x"/>
                                          </p:val>
                                        </p:tav>
                                        <p:tav tm="100000">
                                          <p:val>
                                            <p:strVal val="#ppt_x"/>
                                          </p:val>
                                        </p:tav>
                                      </p:tavLst>
                                    </p:anim>
                                    <p:anim calcmode="lin" valueType="num">
                                      <p:cBhvr>
                                        <p:cTn id="19" dur="1000" fill="hold"/>
                                        <p:tgtEl>
                                          <p:spTgt spid="51203">
                                            <p:txEl>
                                              <p:pRg st="8" end="8"/>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51203">
                                            <p:txEl>
                                              <p:pRg st="9" end="9"/>
                                            </p:txEl>
                                          </p:spTgt>
                                        </p:tgtEl>
                                        <p:attrNameLst>
                                          <p:attrName>style.visibility</p:attrName>
                                        </p:attrNameLst>
                                      </p:cBhvr>
                                      <p:to>
                                        <p:strVal val="visible"/>
                                      </p:to>
                                    </p:set>
                                    <p:animEffect transition="in" filter="fade">
                                      <p:cBhvr>
                                        <p:cTn id="22" dur="1000"/>
                                        <p:tgtEl>
                                          <p:spTgt spid="51203">
                                            <p:txEl>
                                              <p:pRg st="9" end="9"/>
                                            </p:txEl>
                                          </p:spTgt>
                                        </p:tgtEl>
                                      </p:cBhvr>
                                    </p:animEffect>
                                    <p:anim calcmode="lin" valueType="num">
                                      <p:cBhvr>
                                        <p:cTn id="23" dur="1000" fill="hold"/>
                                        <p:tgtEl>
                                          <p:spTgt spid="51203">
                                            <p:txEl>
                                              <p:pRg st="9" end="9"/>
                                            </p:txEl>
                                          </p:spTgt>
                                        </p:tgtEl>
                                        <p:attrNameLst>
                                          <p:attrName>ppt_x</p:attrName>
                                        </p:attrNameLst>
                                      </p:cBhvr>
                                      <p:tavLst>
                                        <p:tav tm="0">
                                          <p:val>
                                            <p:strVal val="#ppt_x"/>
                                          </p:val>
                                        </p:tav>
                                        <p:tav tm="100000">
                                          <p:val>
                                            <p:strVal val="#ppt_x"/>
                                          </p:val>
                                        </p:tav>
                                      </p:tavLst>
                                    </p:anim>
                                    <p:anim calcmode="lin" valueType="num">
                                      <p:cBhvr>
                                        <p:cTn id="24" dur="1000" fill="hold"/>
                                        <p:tgtEl>
                                          <p:spTgt spid="51203">
                                            <p:txEl>
                                              <p:pRg st="9" end="9"/>
                                            </p:txEl>
                                          </p:spTgt>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51203">
                                            <p:txEl>
                                              <p:pRg st="10" end="10"/>
                                            </p:txEl>
                                          </p:spTgt>
                                        </p:tgtEl>
                                        <p:attrNameLst>
                                          <p:attrName>style.visibility</p:attrName>
                                        </p:attrNameLst>
                                      </p:cBhvr>
                                      <p:to>
                                        <p:strVal val="visible"/>
                                      </p:to>
                                    </p:set>
                                    <p:animEffect transition="in" filter="fade">
                                      <p:cBhvr>
                                        <p:cTn id="27" dur="1000"/>
                                        <p:tgtEl>
                                          <p:spTgt spid="51203">
                                            <p:txEl>
                                              <p:pRg st="10" end="10"/>
                                            </p:txEl>
                                          </p:spTgt>
                                        </p:tgtEl>
                                      </p:cBhvr>
                                    </p:animEffect>
                                    <p:anim calcmode="lin" valueType="num">
                                      <p:cBhvr>
                                        <p:cTn id="28" dur="1000" fill="hold"/>
                                        <p:tgtEl>
                                          <p:spTgt spid="51203">
                                            <p:txEl>
                                              <p:pRg st="10" end="10"/>
                                            </p:txEl>
                                          </p:spTgt>
                                        </p:tgtEl>
                                        <p:attrNameLst>
                                          <p:attrName>ppt_x</p:attrName>
                                        </p:attrNameLst>
                                      </p:cBhvr>
                                      <p:tavLst>
                                        <p:tav tm="0">
                                          <p:val>
                                            <p:strVal val="#ppt_x"/>
                                          </p:val>
                                        </p:tav>
                                        <p:tav tm="100000">
                                          <p:val>
                                            <p:strVal val="#ppt_x"/>
                                          </p:val>
                                        </p:tav>
                                      </p:tavLst>
                                    </p:anim>
                                    <p:anim calcmode="lin" valueType="num">
                                      <p:cBhvr>
                                        <p:cTn id="29" dur="1000" fill="hold"/>
                                        <p:tgtEl>
                                          <p:spTgt spid="51203">
                                            <p:txEl>
                                              <p:pRg st="10" end="10"/>
                                            </p:txEl>
                                          </p:spTgt>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51203">
                                            <p:txEl>
                                              <p:pRg st="11" end="11"/>
                                            </p:txEl>
                                          </p:spTgt>
                                        </p:tgtEl>
                                        <p:attrNameLst>
                                          <p:attrName>style.visibility</p:attrName>
                                        </p:attrNameLst>
                                      </p:cBhvr>
                                      <p:to>
                                        <p:strVal val="visible"/>
                                      </p:to>
                                    </p:set>
                                    <p:animEffect transition="in" filter="fade">
                                      <p:cBhvr>
                                        <p:cTn id="32" dur="1000"/>
                                        <p:tgtEl>
                                          <p:spTgt spid="51203">
                                            <p:txEl>
                                              <p:pRg st="11" end="11"/>
                                            </p:txEl>
                                          </p:spTgt>
                                        </p:tgtEl>
                                      </p:cBhvr>
                                    </p:animEffect>
                                    <p:anim calcmode="lin" valueType="num">
                                      <p:cBhvr>
                                        <p:cTn id="33" dur="1000" fill="hold"/>
                                        <p:tgtEl>
                                          <p:spTgt spid="51203">
                                            <p:txEl>
                                              <p:pRg st="11" end="11"/>
                                            </p:txEl>
                                          </p:spTgt>
                                        </p:tgtEl>
                                        <p:attrNameLst>
                                          <p:attrName>ppt_x</p:attrName>
                                        </p:attrNameLst>
                                      </p:cBhvr>
                                      <p:tavLst>
                                        <p:tav tm="0">
                                          <p:val>
                                            <p:strVal val="#ppt_x"/>
                                          </p:val>
                                        </p:tav>
                                        <p:tav tm="100000">
                                          <p:val>
                                            <p:strVal val="#ppt_x"/>
                                          </p:val>
                                        </p:tav>
                                      </p:tavLst>
                                    </p:anim>
                                    <p:anim calcmode="lin" valueType="num">
                                      <p:cBhvr>
                                        <p:cTn id="34" dur="1000" fill="hold"/>
                                        <p:tgtEl>
                                          <p:spTgt spid="51203">
                                            <p:txEl>
                                              <p:pRg st="11" end="11"/>
                                            </p:txEl>
                                          </p:spTgt>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51203">
                                            <p:txEl>
                                              <p:pRg st="12" end="12"/>
                                            </p:txEl>
                                          </p:spTgt>
                                        </p:tgtEl>
                                        <p:attrNameLst>
                                          <p:attrName>style.visibility</p:attrName>
                                        </p:attrNameLst>
                                      </p:cBhvr>
                                      <p:to>
                                        <p:strVal val="visible"/>
                                      </p:to>
                                    </p:set>
                                    <p:animEffect transition="in" filter="fade">
                                      <p:cBhvr>
                                        <p:cTn id="37" dur="1000"/>
                                        <p:tgtEl>
                                          <p:spTgt spid="51203">
                                            <p:txEl>
                                              <p:pRg st="12" end="12"/>
                                            </p:txEl>
                                          </p:spTgt>
                                        </p:tgtEl>
                                      </p:cBhvr>
                                    </p:animEffect>
                                    <p:anim calcmode="lin" valueType="num">
                                      <p:cBhvr>
                                        <p:cTn id="38" dur="1000" fill="hold"/>
                                        <p:tgtEl>
                                          <p:spTgt spid="51203">
                                            <p:txEl>
                                              <p:pRg st="12" end="12"/>
                                            </p:txEl>
                                          </p:spTgt>
                                        </p:tgtEl>
                                        <p:attrNameLst>
                                          <p:attrName>ppt_x</p:attrName>
                                        </p:attrNameLst>
                                      </p:cBhvr>
                                      <p:tavLst>
                                        <p:tav tm="0">
                                          <p:val>
                                            <p:strVal val="#ppt_x"/>
                                          </p:val>
                                        </p:tav>
                                        <p:tav tm="100000">
                                          <p:val>
                                            <p:strVal val="#ppt_x"/>
                                          </p:val>
                                        </p:tav>
                                      </p:tavLst>
                                    </p:anim>
                                    <p:anim calcmode="lin" valueType="num">
                                      <p:cBhvr>
                                        <p:cTn id="39" dur="1000" fill="hold"/>
                                        <p:tgtEl>
                                          <p:spTgt spid="51203">
                                            <p:txEl>
                                              <p:pRg st="12" end="1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a:xfrm>
            <a:off x="361156" y="570385"/>
            <a:ext cx="8421688" cy="684213"/>
          </a:xfrm>
        </p:spPr>
        <p:txBody>
          <a:bodyPr/>
          <a:lstStyle/>
          <a:p>
            <a:pPr eaLnBrk="1" hangingPunct="1"/>
            <a:r>
              <a:rPr lang="en-GB" altLang="nl-NL" sz="3200" dirty="0"/>
              <a:t>Digital signature </a:t>
            </a:r>
            <a:br>
              <a:rPr lang="en-GB" altLang="nl-NL" sz="3200" dirty="0"/>
            </a:br>
            <a:r>
              <a:rPr lang="en-GB" altLang="nl-NL" sz="2000" i="1" dirty="0">
                <a:solidFill>
                  <a:schemeClr val="tx1"/>
                </a:solidFill>
              </a:rPr>
              <a:t>is a electronic signature based on  cryptography</a:t>
            </a:r>
            <a:br>
              <a:rPr lang="en-GB" altLang="nl-NL" sz="3200" i="1" dirty="0"/>
            </a:br>
            <a:endParaRPr lang="en-GB" altLang="nl-NL" sz="3200" dirty="0"/>
          </a:p>
        </p:txBody>
      </p:sp>
      <p:sp>
        <p:nvSpPr>
          <p:cNvPr id="52227" name="Rectangle 3"/>
          <p:cNvSpPr>
            <a:spLocks noGrp="1" noChangeArrowheads="1"/>
          </p:cNvSpPr>
          <p:nvPr>
            <p:ph idx="1"/>
          </p:nvPr>
        </p:nvSpPr>
        <p:spPr>
          <a:xfrm>
            <a:off x="251520" y="4221088"/>
            <a:ext cx="8784976" cy="5105400"/>
          </a:xfrm>
        </p:spPr>
        <p:txBody>
          <a:bodyPr/>
          <a:lstStyle/>
          <a:p>
            <a:pPr marL="457182" indent="-457182">
              <a:lnSpc>
                <a:spcPct val="90000"/>
              </a:lnSpc>
            </a:pPr>
            <a:r>
              <a:rPr lang="en-GB" altLang="nl-NL" u="sng" dirty="0"/>
              <a:t>Digital signature</a:t>
            </a:r>
            <a:r>
              <a:rPr lang="en-GB" altLang="nl-NL" dirty="0"/>
              <a:t> delivers assurance about identity of the sender</a:t>
            </a:r>
          </a:p>
          <a:p>
            <a:pPr marL="457182" indent="-457182">
              <a:lnSpc>
                <a:spcPct val="90000"/>
              </a:lnSpc>
            </a:pPr>
            <a:r>
              <a:rPr lang="en-GB" altLang="nl-NL" dirty="0"/>
              <a:t>assurance about </a:t>
            </a:r>
            <a:r>
              <a:rPr lang="en-GB" altLang="nl-NL" b="1" dirty="0"/>
              <a:t>identity</a:t>
            </a:r>
            <a:r>
              <a:rPr lang="en-GB" altLang="nl-NL" dirty="0"/>
              <a:t> = </a:t>
            </a:r>
            <a:r>
              <a:rPr lang="en-GB" altLang="nl-NL" b="1" dirty="0">
                <a:solidFill>
                  <a:schemeClr val="tx2"/>
                </a:solidFill>
              </a:rPr>
              <a:t>authenticity </a:t>
            </a:r>
          </a:p>
          <a:p>
            <a:pPr marL="457182" indent="-457182">
              <a:lnSpc>
                <a:spcPct val="90000"/>
              </a:lnSpc>
            </a:pPr>
            <a:r>
              <a:rPr lang="en-GB" altLang="nl-NL" dirty="0"/>
              <a:t>Requirements for a digital signature:</a:t>
            </a:r>
          </a:p>
          <a:p>
            <a:pPr marL="838166" lvl="1" indent="-380984">
              <a:lnSpc>
                <a:spcPct val="90000"/>
              </a:lnSpc>
            </a:pPr>
            <a:r>
              <a:rPr lang="en-GB" altLang="nl-NL" i="1" dirty="0"/>
              <a:t>Not forgeable</a:t>
            </a:r>
          </a:p>
          <a:p>
            <a:pPr marL="838166" lvl="1" indent="-380984">
              <a:lnSpc>
                <a:spcPct val="90000"/>
              </a:lnSpc>
            </a:pPr>
            <a:r>
              <a:rPr lang="en-GB" altLang="nl-NL" i="1" dirty="0"/>
              <a:t>Not reusable</a:t>
            </a:r>
          </a:p>
          <a:p>
            <a:pPr marL="838166" lvl="1" indent="-380984">
              <a:lnSpc>
                <a:spcPct val="90000"/>
              </a:lnSpc>
            </a:pPr>
            <a:r>
              <a:rPr lang="en-GB" altLang="nl-NL" i="1" dirty="0"/>
              <a:t>Not changeable </a:t>
            </a:r>
          </a:p>
          <a:p>
            <a:pPr marL="838166" lvl="1" indent="-380984">
              <a:lnSpc>
                <a:spcPct val="90000"/>
              </a:lnSpc>
            </a:pPr>
            <a:r>
              <a:rPr lang="en-GB" altLang="nl-NL" i="1" dirty="0"/>
              <a:t>Not to deny</a:t>
            </a:r>
          </a:p>
          <a:p>
            <a:pPr marL="457182" indent="-457182">
              <a:lnSpc>
                <a:spcPct val="30000"/>
              </a:lnSpc>
            </a:pPr>
            <a:endParaRPr lang="en-GB" altLang="nl-NL" dirty="0"/>
          </a:p>
        </p:txBody>
      </p:sp>
      <p:sp>
        <p:nvSpPr>
          <p:cNvPr id="52228" name="Rectangle 4"/>
          <p:cNvSpPr>
            <a:spLocks noChangeArrowheads="1"/>
          </p:cNvSpPr>
          <p:nvPr/>
        </p:nvSpPr>
        <p:spPr bwMode="auto">
          <a:xfrm>
            <a:off x="1347788" y="1995489"/>
            <a:ext cx="9144000" cy="309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eaLnBrk="0" hangingPunct="0">
              <a:defRPr kumimoji="1" sz="1400" b="1">
                <a:solidFill>
                  <a:schemeClr val="tx1"/>
                </a:solidFill>
                <a:latin typeface="Arial" panose="020B0604020202020204" pitchFamily="34" charset="0"/>
                <a:cs typeface="Arial" panose="020B0604020202020204" pitchFamily="34" charset="0"/>
              </a:defRPr>
            </a:lvl1pPr>
            <a:lvl2pPr marL="742950" indent="-285750" eaLnBrk="0" hangingPunct="0">
              <a:defRPr kumimoji="1" sz="1400" b="1">
                <a:solidFill>
                  <a:schemeClr val="tx1"/>
                </a:solidFill>
                <a:latin typeface="Arial" panose="020B0604020202020204" pitchFamily="34" charset="0"/>
                <a:cs typeface="Arial" panose="020B0604020202020204" pitchFamily="34" charset="0"/>
              </a:defRPr>
            </a:lvl2pPr>
            <a:lvl3pPr marL="1143000" indent="-228600" eaLnBrk="0" hangingPunct="0">
              <a:defRPr kumimoji="1" sz="1400" b="1">
                <a:solidFill>
                  <a:schemeClr val="tx1"/>
                </a:solidFill>
                <a:latin typeface="Arial" panose="020B0604020202020204" pitchFamily="34" charset="0"/>
                <a:cs typeface="Arial" panose="020B0604020202020204" pitchFamily="34" charset="0"/>
              </a:defRPr>
            </a:lvl3pPr>
            <a:lvl4pPr marL="1600200" indent="-228600" eaLnBrk="0" hangingPunct="0">
              <a:defRPr kumimoji="1" sz="1400" b="1">
                <a:solidFill>
                  <a:schemeClr val="tx1"/>
                </a:solidFill>
                <a:latin typeface="Arial" panose="020B0604020202020204" pitchFamily="34" charset="0"/>
                <a:cs typeface="Arial" panose="020B0604020202020204" pitchFamily="34" charset="0"/>
              </a:defRPr>
            </a:lvl4pPr>
            <a:lvl5pPr marL="2057400" indent="-228600" eaLnBrk="0" hangingPunct="0">
              <a:defRPr kumimoji="1" sz="1400"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9pPr>
          </a:lstStyle>
          <a:p>
            <a:pPr algn="ctr">
              <a:spcBef>
                <a:spcPct val="50000"/>
              </a:spcBef>
            </a:pPr>
            <a:endParaRPr lang="nl-NL" altLang="nl-NL">
              <a:latin typeface="Calibri" panose="020F0502020204030204" pitchFamily="34" charset="0"/>
            </a:endParaRPr>
          </a:p>
        </p:txBody>
      </p:sp>
      <p:sp>
        <p:nvSpPr>
          <p:cNvPr id="52229" name="Rectangle 5"/>
          <p:cNvSpPr>
            <a:spLocks noChangeArrowheads="1"/>
          </p:cNvSpPr>
          <p:nvPr/>
        </p:nvSpPr>
        <p:spPr bwMode="auto">
          <a:xfrm>
            <a:off x="1962150" y="2486026"/>
            <a:ext cx="9144000" cy="309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eaLnBrk="0" hangingPunct="0">
              <a:defRPr kumimoji="1" sz="1400" b="1">
                <a:solidFill>
                  <a:schemeClr val="tx1"/>
                </a:solidFill>
                <a:latin typeface="Arial" panose="020B0604020202020204" pitchFamily="34" charset="0"/>
                <a:cs typeface="Arial" panose="020B0604020202020204" pitchFamily="34" charset="0"/>
              </a:defRPr>
            </a:lvl1pPr>
            <a:lvl2pPr marL="742950" indent="-285750" eaLnBrk="0" hangingPunct="0">
              <a:defRPr kumimoji="1" sz="1400" b="1">
                <a:solidFill>
                  <a:schemeClr val="tx1"/>
                </a:solidFill>
                <a:latin typeface="Arial" panose="020B0604020202020204" pitchFamily="34" charset="0"/>
                <a:cs typeface="Arial" panose="020B0604020202020204" pitchFamily="34" charset="0"/>
              </a:defRPr>
            </a:lvl2pPr>
            <a:lvl3pPr marL="1143000" indent="-228600" eaLnBrk="0" hangingPunct="0">
              <a:defRPr kumimoji="1" sz="1400" b="1">
                <a:solidFill>
                  <a:schemeClr val="tx1"/>
                </a:solidFill>
                <a:latin typeface="Arial" panose="020B0604020202020204" pitchFamily="34" charset="0"/>
                <a:cs typeface="Arial" panose="020B0604020202020204" pitchFamily="34" charset="0"/>
              </a:defRPr>
            </a:lvl3pPr>
            <a:lvl4pPr marL="1600200" indent="-228600" eaLnBrk="0" hangingPunct="0">
              <a:defRPr kumimoji="1" sz="1400" b="1">
                <a:solidFill>
                  <a:schemeClr val="tx1"/>
                </a:solidFill>
                <a:latin typeface="Arial" panose="020B0604020202020204" pitchFamily="34" charset="0"/>
                <a:cs typeface="Arial" panose="020B0604020202020204" pitchFamily="34" charset="0"/>
              </a:defRPr>
            </a:lvl4pPr>
            <a:lvl5pPr marL="2057400" indent="-228600" eaLnBrk="0" hangingPunct="0">
              <a:defRPr kumimoji="1" sz="1400"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9pPr>
          </a:lstStyle>
          <a:p>
            <a:pPr algn="ctr">
              <a:spcBef>
                <a:spcPct val="50000"/>
              </a:spcBef>
            </a:pPr>
            <a:endParaRPr lang="nl-NL" altLang="nl-NL">
              <a:latin typeface="Calibri" panose="020F0502020204030204" pitchFamily="34" charset="0"/>
            </a:endParaRPr>
          </a:p>
        </p:txBody>
      </p:sp>
      <p:sp>
        <p:nvSpPr>
          <p:cNvPr id="52230" name="Rectangle 6"/>
          <p:cNvSpPr>
            <a:spLocks noChangeArrowheads="1"/>
          </p:cNvSpPr>
          <p:nvPr/>
        </p:nvSpPr>
        <p:spPr bwMode="auto">
          <a:xfrm>
            <a:off x="2333626" y="2357439"/>
            <a:ext cx="9144000" cy="309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eaLnBrk="0" hangingPunct="0">
              <a:defRPr kumimoji="1" sz="1400" b="1">
                <a:solidFill>
                  <a:schemeClr val="tx1"/>
                </a:solidFill>
                <a:latin typeface="Arial" panose="020B0604020202020204" pitchFamily="34" charset="0"/>
                <a:cs typeface="Arial" panose="020B0604020202020204" pitchFamily="34" charset="0"/>
              </a:defRPr>
            </a:lvl1pPr>
            <a:lvl2pPr marL="742950" indent="-285750" eaLnBrk="0" hangingPunct="0">
              <a:defRPr kumimoji="1" sz="1400" b="1">
                <a:solidFill>
                  <a:schemeClr val="tx1"/>
                </a:solidFill>
                <a:latin typeface="Arial" panose="020B0604020202020204" pitchFamily="34" charset="0"/>
                <a:cs typeface="Arial" panose="020B0604020202020204" pitchFamily="34" charset="0"/>
              </a:defRPr>
            </a:lvl2pPr>
            <a:lvl3pPr marL="1143000" indent="-228600" eaLnBrk="0" hangingPunct="0">
              <a:defRPr kumimoji="1" sz="1400" b="1">
                <a:solidFill>
                  <a:schemeClr val="tx1"/>
                </a:solidFill>
                <a:latin typeface="Arial" panose="020B0604020202020204" pitchFamily="34" charset="0"/>
                <a:cs typeface="Arial" panose="020B0604020202020204" pitchFamily="34" charset="0"/>
              </a:defRPr>
            </a:lvl3pPr>
            <a:lvl4pPr marL="1600200" indent="-228600" eaLnBrk="0" hangingPunct="0">
              <a:defRPr kumimoji="1" sz="1400" b="1">
                <a:solidFill>
                  <a:schemeClr val="tx1"/>
                </a:solidFill>
                <a:latin typeface="Arial" panose="020B0604020202020204" pitchFamily="34" charset="0"/>
                <a:cs typeface="Arial" panose="020B0604020202020204" pitchFamily="34" charset="0"/>
              </a:defRPr>
            </a:lvl4pPr>
            <a:lvl5pPr marL="2057400" indent="-228600" eaLnBrk="0" hangingPunct="0">
              <a:defRPr kumimoji="1" sz="1400"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9pPr>
          </a:lstStyle>
          <a:p>
            <a:pPr algn="ctr">
              <a:spcBef>
                <a:spcPct val="50000"/>
              </a:spcBef>
            </a:pPr>
            <a:endParaRPr lang="nl-NL" altLang="nl-NL">
              <a:latin typeface="Calibri" panose="020F0502020204030204" pitchFamily="34" charset="0"/>
            </a:endParaRPr>
          </a:p>
        </p:txBody>
      </p:sp>
      <p:sp>
        <p:nvSpPr>
          <p:cNvPr id="52231" name="Rectangle 7"/>
          <p:cNvSpPr>
            <a:spLocks noChangeArrowheads="1"/>
          </p:cNvSpPr>
          <p:nvPr/>
        </p:nvSpPr>
        <p:spPr bwMode="auto">
          <a:xfrm>
            <a:off x="1943100" y="2152652"/>
            <a:ext cx="9144000" cy="309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eaLnBrk="0" hangingPunct="0">
              <a:defRPr kumimoji="1" sz="1400" b="1">
                <a:solidFill>
                  <a:schemeClr val="tx1"/>
                </a:solidFill>
                <a:latin typeface="Arial" panose="020B0604020202020204" pitchFamily="34" charset="0"/>
                <a:cs typeface="Arial" panose="020B0604020202020204" pitchFamily="34" charset="0"/>
              </a:defRPr>
            </a:lvl1pPr>
            <a:lvl2pPr marL="742950" indent="-285750" eaLnBrk="0" hangingPunct="0">
              <a:defRPr kumimoji="1" sz="1400" b="1">
                <a:solidFill>
                  <a:schemeClr val="tx1"/>
                </a:solidFill>
                <a:latin typeface="Arial" panose="020B0604020202020204" pitchFamily="34" charset="0"/>
                <a:cs typeface="Arial" panose="020B0604020202020204" pitchFamily="34" charset="0"/>
              </a:defRPr>
            </a:lvl2pPr>
            <a:lvl3pPr marL="1143000" indent="-228600" eaLnBrk="0" hangingPunct="0">
              <a:defRPr kumimoji="1" sz="1400" b="1">
                <a:solidFill>
                  <a:schemeClr val="tx1"/>
                </a:solidFill>
                <a:latin typeface="Arial" panose="020B0604020202020204" pitchFamily="34" charset="0"/>
                <a:cs typeface="Arial" panose="020B0604020202020204" pitchFamily="34" charset="0"/>
              </a:defRPr>
            </a:lvl3pPr>
            <a:lvl4pPr marL="1600200" indent="-228600" eaLnBrk="0" hangingPunct="0">
              <a:defRPr kumimoji="1" sz="1400" b="1">
                <a:solidFill>
                  <a:schemeClr val="tx1"/>
                </a:solidFill>
                <a:latin typeface="Arial" panose="020B0604020202020204" pitchFamily="34" charset="0"/>
                <a:cs typeface="Arial" panose="020B0604020202020204" pitchFamily="34" charset="0"/>
              </a:defRPr>
            </a:lvl4pPr>
            <a:lvl5pPr marL="2057400" indent="-228600" eaLnBrk="0" hangingPunct="0">
              <a:defRPr kumimoji="1" sz="1400"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9pPr>
          </a:lstStyle>
          <a:p>
            <a:pPr algn="ctr">
              <a:spcBef>
                <a:spcPct val="50000"/>
              </a:spcBef>
            </a:pPr>
            <a:endParaRPr lang="nl-NL" altLang="nl-NL">
              <a:latin typeface="Calibri" panose="020F0502020204030204" pitchFamily="34" charset="0"/>
            </a:endParaRPr>
          </a:p>
        </p:txBody>
      </p:sp>
      <p:sp>
        <p:nvSpPr>
          <p:cNvPr id="52232" name="Rectangle 8"/>
          <p:cNvSpPr>
            <a:spLocks noChangeArrowheads="1"/>
          </p:cNvSpPr>
          <p:nvPr/>
        </p:nvSpPr>
        <p:spPr bwMode="auto">
          <a:xfrm>
            <a:off x="1685926" y="2038352"/>
            <a:ext cx="9144000" cy="309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eaLnBrk="0" hangingPunct="0">
              <a:defRPr kumimoji="1" sz="1400" b="1">
                <a:solidFill>
                  <a:schemeClr val="tx1"/>
                </a:solidFill>
                <a:latin typeface="Arial" panose="020B0604020202020204" pitchFamily="34" charset="0"/>
                <a:cs typeface="Arial" panose="020B0604020202020204" pitchFamily="34" charset="0"/>
              </a:defRPr>
            </a:lvl1pPr>
            <a:lvl2pPr marL="742950" indent="-285750" eaLnBrk="0" hangingPunct="0">
              <a:defRPr kumimoji="1" sz="1400" b="1">
                <a:solidFill>
                  <a:schemeClr val="tx1"/>
                </a:solidFill>
                <a:latin typeface="Arial" panose="020B0604020202020204" pitchFamily="34" charset="0"/>
                <a:cs typeface="Arial" panose="020B0604020202020204" pitchFamily="34" charset="0"/>
              </a:defRPr>
            </a:lvl2pPr>
            <a:lvl3pPr marL="1143000" indent="-228600" eaLnBrk="0" hangingPunct="0">
              <a:defRPr kumimoji="1" sz="1400" b="1">
                <a:solidFill>
                  <a:schemeClr val="tx1"/>
                </a:solidFill>
                <a:latin typeface="Arial" panose="020B0604020202020204" pitchFamily="34" charset="0"/>
                <a:cs typeface="Arial" panose="020B0604020202020204" pitchFamily="34" charset="0"/>
              </a:defRPr>
            </a:lvl3pPr>
            <a:lvl4pPr marL="1600200" indent="-228600" eaLnBrk="0" hangingPunct="0">
              <a:defRPr kumimoji="1" sz="1400" b="1">
                <a:solidFill>
                  <a:schemeClr val="tx1"/>
                </a:solidFill>
                <a:latin typeface="Arial" panose="020B0604020202020204" pitchFamily="34" charset="0"/>
                <a:cs typeface="Arial" panose="020B0604020202020204" pitchFamily="34" charset="0"/>
              </a:defRPr>
            </a:lvl4pPr>
            <a:lvl5pPr marL="2057400" indent="-228600" eaLnBrk="0" hangingPunct="0">
              <a:defRPr kumimoji="1" sz="1400"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9pPr>
          </a:lstStyle>
          <a:p>
            <a:pPr algn="ctr">
              <a:spcBef>
                <a:spcPct val="50000"/>
              </a:spcBef>
            </a:pPr>
            <a:endParaRPr lang="nl-NL" altLang="nl-NL">
              <a:latin typeface="Calibri" panose="020F0502020204030204" pitchFamily="34" charset="0"/>
            </a:endParaRPr>
          </a:p>
        </p:txBody>
      </p:sp>
      <p:sp>
        <p:nvSpPr>
          <p:cNvPr id="52233" name="Rectangle 9"/>
          <p:cNvSpPr>
            <a:spLocks noChangeArrowheads="1"/>
          </p:cNvSpPr>
          <p:nvPr/>
        </p:nvSpPr>
        <p:spPr bwMode="auto">
          <a:xfrm>
            <a:off x="1714500" y="2128839"/>
            <a:ext cx="9144000" cy="309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eaLnBrk="0" hangingPunct="0">
              <a:defRPr kumimoji="1" sz="1400" b="1">
                <a:solidFill>
                  <a:schemeClr val="tx1"/>
                </a:solidFill>
                <a:latin typeface="Arial" panose="020B0604020202020204" pitchFamily="34" charset="0"/>
                <a:cs typeface="Arial" panose="020B0604020202020204" pitchFamily="34" charset="0"/>
              </a:defRPr>
            </a:lvl1pPr>
            <a:lvl2pPr marL="742950" indent="-285750" eaLnBrk="0" hangingPunct="0">
              <a:defRPr kumimoji="1" sz="1400" b="1">
                <a:solidFill>
                  <a:schemeClr val="tx1"/>
                </a:solidFill>
                <a:latin typeface="Arial" panose="020B0604020202020204" pitchFamily="34" charset="0"/>
                <a:cs typeface="Arial" panose="020B0604020202020204" pitchFamily="34" charset="0"/>
              </a:defRPr>
            </a:lvl2pPr>
            <a:lvl3pPr marL="1143000" indent="-228600" eaLnBrk="0" hangingPunct="0">
              <a:defRPr kumimoji="1" sz="1400" b="1">
                <a:solidFill>
                  <a:schemeClr val="tx1"/>
                </a:solidFill>
                <a:latin typeface="Arial" panose="020B0604020202020204" pitchFamily="34" charset="0"/>
                <a:cs typeface="Arial" panose="020B0604020202020204" pitchFamily="34" charset="0"/>
              </a:defRPr>
            </a:lvl3pPr>
            <a:lvl4pPr marL="1600200" indent="-228600" eaLnBrk="0" hangingPunct="0">
              <a:defRPr kumimoji="1" sz="1400" b="1">
                <a:solidFill>
                  <a:schemeClr val="tx1"/>
                </a:solidFill>
                <a:latin typeface="Arial" panose="020B0604020202020204" pitchFamily="34" charset="0"/>
                <a:cs typeface="Arial" panose="020B0604020202020204" pitchFamily="34" charset="0"/>
              </a:defRPr>
            </a:lvl4pPr>
            <a:lvl5pPr marL="2057400" indent="-228600" eaLnBrk="0" hangingPunct="0">
              <a:defRPr kumimoji="1" sz="1400"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9pPr>
          </a:lstStyle>
          <a:p>
            <a:pPr algn="ctr">
              <a:spcBef>
                <a:spcPct val="50000"/>
              </a:spcBef>
            </a:pPr>
            <a:endParaRPr lang="nl-NL" altLang="nl-NL">
              <a:latin typeface="Calibri" panose="020F0502020204030204" pitchFamily="34" charset="0"/>
            </a:endParaRPr>
          </a:p>
        </p:txBody>
      </p:sp>
      <p:pic>
        <p:nvPicPr>
          <p:cNvPr id="10242" name="Picture 2" descr="http://www.garykessler.net/library/images/crypto_3ways.gif"/>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722202" y="1202188"/>
            <a:ext cx="5472608" cy="3009935"/>
          </a:xfrm>
          <a:prstGeom prst="rect">
            <a:avLst/>
          </a:prstGeom>
          <a:noFill/>
          <a:extLst>
            <a:ext uri="{909E8E84-426E-40DD-AFC4-6F175D3DCCD1}">
              <a14:hiddenFill xmlns:a14="http://schemas.microsoft.com/office/drawing/2010/main">
                <a:solidFill>
                  <a:srgbClr val="FFFFFF"/>
                </a:solidFill>
              </a14:hiddenFill>
            </a:ext>
          </a:extLst>
        </p:spPr>
      </p:pic>
      <p:sp>
        <p:nvSpPr>
          <p:cNvPr id="2" name="Rechthoek 1"/>
          <p:cNvSpPr/>
          <p:nvPr/>
        </p:nvSpPr>
        <p:spPr bwMode="auto">
          <a:xfrm>
            <a:off x="4068950" y="5616019"/>
            <a:ext cx="4713894" cy="1505496"/>
          </a:xfrm>
          <a:prstGeom prst="rect">
            <a:avLst/>
          </a:prstGeom>
          <a:solidFill>
            <a:schemeClr val="bg2"/>
          </a:solidFill>
          <a:ln>
            <a:noFill/>
          </a:ln>
          <a:effectLst/>
          <a:extLst>
            <a:ext uri="{91240B29-F687-4f45-9708-019B960494DF}">
              <a14:hiddenLine xmlns="" xmlns:a14="http://schemas.microsoft.com/office/drawing/2010/main" w="9525" cap="flat" cmpd="sng" algn="ctr">
                <a:solidFill>
                  <a:schemeClr val="bg2"/>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vert="horz" wrap="square" lIns="90000" tIns="46800" rIns="90000" bIns="46800" numCol="1" rtlCol="0" anchor="ctr"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1" lang="en-GB" sz="1400" b="1" i="0" u="none" strike="noStrike" cap="none" normalizeH="0" baseline="0" dirty="0">
              <a:ln>
                <a:noFill/>
              </a:ln>
              <a:solidFill>
                <a:schemeClr val="tx1"/>
              </a:solidFill>
              <a:effectLst/>
              <a:latin typeface="Arial" charset="0"/>
            </a:endParaRPr>
          </a:p>
        </p:txBody>
      </p:sp>
    </p:spTree>
    <p:extLst>
      <p:ext uri="{BB962C8B-B14F-4D97-AF65-F5344CB8AC3E}">
        <p14:creationId xmlns:p14="http://schemas.microsoft.com/office/powerpoint/2010/main" val="428225614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2" name="Rectangle 2"/>
          <p:cNvSpPr>
            <a:spLocks noGrp="1" noChangeArrowheads="1"/>
          </p:cNvSpPr>
          <p:nvPr>
            <p:ph type="title"/>
          </p:nvPr>
        </p:nvSpPr>
        <p:spPr>
          <a:xfrm>
            <a:off x="398463" y="215058"/>
            <a:ext cx="8421688" cy="684213"/>
          </a:xfrm>
        </p:spPr>
        <p:txBody>
          <a:bodyPr/>
          <a:lstStyle/>
          <a:p>
            <a:pPr eaLnBrk="1" hangingPunct="1"/>
            <a:r>
              <a:rPr lang="nl-NL" altLang="nl-NL" sz="3200" dirty="0"/>
              <a:t>Digital </a:t>
            </a:r>
            <a:r>
              <a:rPr lang="nl-NL" altLang="nl-NL" sz="3200" dirty="0" err="1"/>
              <a:t>signature</a:t>
            </a:r>
            <a:r>
              <a:rPr lang="nl-NL" altLang="nl-NL" sz="3200" dirty="0"/>
              <a:t> (2)</a:t>
            </a:r>
          </a:p>
        </p:txBody>
      </p:sp>
      <p:sp>
        <p:nvSpPr>
          <p:cNvPr id="53253" name="Rectangle 3"/>
          <p:cNvSpPr>
            <a:spLocks noGrp="1" noChangeArrowheads="1"/>
          </p:cNvSpPr>
          <p:nvPr>
            <p:ph idx="1"/>
          </p:nvPr>
        </p:nvSpPr>
        <p:spPr>
          <a:xfrm>
            <a:off x="328094" y="981076"/>
            <a:ext cx="8305800" cy="1905000"/>
          </a:xfrm>
        </p:spPr>
        <p:txBody>
          <a:bodyPr/>
          <a:lstStyle/>
          <a:p>
            <a:pPr marL="457182" indent="-457182"/>
            <a:r>
              <a:rPr lang="en-GB" altLang="nl-NL" sz="2000" dirty="0"/>
              <a:t>How to apply?</a:t>
            </a:r>
          </a:p>
          <a:p>
            <a:pPr marL="838166" lvl="1" indent="-380984">
              <a:buFont typeface="Wingdings" panose="05000000000000000000" pitchFamily="2" charset="2"/>
              <a:buAutoNum type="arabicPeriod"/>
            </a:pPr>
            <a:r>
              <a:rPr lang="en-GB" altLang="nl-NL" sz="1800" dirty="0"/>
              <a:t>Alice uses her </a:t>
            </a:r>
            <a:r>
              <a:rPr lang="en-GB" altLang="nl-NL" sz="1800" b="1" dirty="0">
                <a:solidFill>
                  <a:srgbClr val="00B050"/>
                </a:solidFill>
              </a:rPr>
              <a:t>private key  </a:t>
            </a:r>
            <a:r>
              <a:rPr lang="en-GB" altLang="nl-NL" sz="1800" dirty="0">
                <a:solidFill>
                  <a:srgbClr val="00B050"/>
                </a:solidFill>
              </a:rPr>
              <a:t>S</a:t>
            </a:r>
            <a:r>
              <a:rPr lang="en-GB" altLang="nl-NL" baseline="-25000" dirty="0">
                <a:solidFill>
                  <a:srgbClr val="00B050"/>
                </a:solidFill>
              </a:rPr>
              <a:t>A</a:t>
            </a:r>
            <a:r>
              <a:rPr lang="en-GB" altLang="nl-NL" sz="1800" dirty="0"/>
              <a:t>  to sign her message </a:t>
            </a:r>
          </a:p>
          <a:p>
            <a:pPr marL="838166" lvl="1" indent="-380984">
              <a:buFont typeface="Wingdings" panose="05000000000000000000" pitchFamily="2" charset="2"/>
              <a:buAutoNum type="arabicPeriod"/>
            </a:pPr>
            <a:r>
              <a:rPr lang="en-GB" altLang="nl-NL" sz="1800" dirty="0"/>
              <a:t>Alice sends the signed message to Bob</a:t>
            </a:r>
          </a:p>
          <a:p>
            <a:pPr marL="838166" lvl="1" indent="-380984">
              <a:buFont typeface="Wingdings" panose="05000000000000000000" pitchFamily="2" charset="2"/>
              <a:buAutoNum type="arabicPeriod"/>
            </a:pPr>
            <a:r>
              <a:rPr lang="en-GB" altLang="nl-NL" sz="1800" dirty="0"/>
              <a:t>Bob verifies the identity of Anna with Anna’s </a:t>
            </a:r>
            <a:r>
              <a:rPr lang="en-GB" altLang="nl-NL" sz="1800" b="1" dirty="0">
                <a:solidFill>
                  <a:srgbClr val="FF0000"/>
                </a:solidFill>
              </a:rPr>
              <a:t>public key</a:t>
            </a:r>
          </a:p>
          <a:p>
            <a:pPr marL="838166" lvl="1" indent="-380984">
              <a:buFont typeface="Wingdings" panose="05000000000000000000" pitchFamily="2" charset="2"/>
              <a:buAutoNum type="arabicPeriod"/>
            </a:pPr>
            <a:r>
              <a:rPr lang="nl-NL" altLang="nl-NL" sz="1800" dirty="0"/>
              <a:t>Bob over de afzender van het bericht</a:t>
            </a:r>
          </a:p>
        </p:txBody>
      </p:sp>
      <p:sp>
        <p:nvSpPr>
          <p:cNvPr id="53250" name="Tijdelijke aanduiding voor voettekst 3"/>
          <p:cNvSpPr>
            <a:spLocks noGrp="1"/>
          </p:cNvSpPr>
          <p:nvPr>
            <p:ph type="ftr" sz="quarter" idx="11"/>
          </p:nvPr>
        </p:nvSpPr>
        <p:spPr bwMode="auto">
          <a:xfrm>
            <a:off x="304801" y="6524626"/>
            <a:ext cx="8515350" cy="333376"/>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1400" b="1">
                <a:solidFill>
                  <a:schemeClr val="tx1"/>
                </a:solidFill>
                <a:latin typeface="Arial" panose="020B0604020202020204" pitchFamily="34" charset="0"/>
                <a:cs typeface="Arial" panose="020B0604020202020204" pitchFamily="34" charset="0"/>
              </a:defRPr>
            </a:lvl1pPr>
            <a:lvl2pPr marL="742920" indent="-285738" eaLnBrk="0" hangingPunct="0">
              <a:defRPr kumimoji="1" sz="1400" b="1">
                <a:solidFill>
                  <a:schemeClr val="tx1"/>
                </a:solidFill>
                <a:latin typeface="Arial" panose="020B0604020202020204" pitchFamily="34" charset="0"/>
                <a:cs typeface="Arial" panose="020B0604020202020204" pitchFamily="34" charset="0"/>
              </a:defRPr>
            </a:lvl2pPr>
            <a:lvl3pPr marL="1142954" indent="-228590" eaLnBrk="0" hangingPunct="0">
              <a:defRPr kumimoji="1" sz="1400" b="1">
                <a:solidFill>
                  <a:schemeClr val="tx1"/>
                </a:solidFill>
                <a:latin typeface="Arial" panose="020B0604020202020204" pitchFamily="34" charset="0"/>
                <a:cs typeface="Arial" panose="020B0604020202020204" pitchFamily="34" charset="0"/>
              </a:defRPr>
            </a:lvl3pPr>
            <a:lvl4pPr marL="1600136" indent="-228590" eaLnBrk="0" hangingPunct="0">
              <a:defRPr kumimoji="1" sz="1400" b="1">
                <a:solidFill>
                  <a:schemeClr val="tx1"/>
                </a:solidFill>
                <a:latin typeface="Arial" panose="020B0604020202020204" pitchFamily="34" charset="0"/>
                <a:cs typeface="Arial" panose="020B0604020202020204" pitchFamily="34" charset="0"/>
              </a:defRPr>
            </a:lvl4pPr>
            <a:lvl5pPr marL="2057317" indent="-228590" eaLnBrk="0" hangingPunct="0">
              <a:defRPr kumimoji="1" sz="1400" b="1">
                <a:solidFill>
                  <a:schemeClr val="tx1"/>
                </a:solidFill>
                <a:latin typeface="Arial" panose="020B0604020202020204" pitchFamily="34" charset="0"/>
                <a:cs typeface="Arial" panose="020B0604020202020204" pitchFamily="34" charset="0"/>
              </a:defRPr>
            </a:lvl5pPr>
            <a:lvl6pPr marL="2514499" indent="-22859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6pPr>
            <a:lvl7pPr marL="2971681" indent="-22859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7pPr>
            <a:lvl8pPr marL="3428863" indent="-22859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8pPr>
            <a:lvl9pPr marL="3886044" indent="-22859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9pPr>
          </a:lstStyle>
          <a:p>
            <a:pPr algn="ctr">
              <a:spcBef>
                <a:spcPct val="50000"/>
              </a:spcBef>
            </a:pPr>
            <a:r>
              <a:rPr lang="en-US" altLang="nl-NL" dirty="0" err="1"/>
              <a:t>Lectoraat</a:t>
            </a:r>
            <a:r>
              <a:rPr lang="en-US" altLang="nl-NL" dirty="0"/>
              <a:t> </a:t>
            </a:r>
            <a:r>
              <a:rPr lang="en-US" altLang="nl-NL" dirty="0" err="1"/>
              <a:t>Informatiebeveiliging</a:t>
            </a:r>
            <a:r>
              <a:rPr lang="en-US" altLang="nl-NL" dirty="0"/>
              <a:t> 	                 Minor </a:t>
            </a:r>
            <a:r>
              <a:rPr lang="en-US" altLang="nl-NL" dirty="0" err="1"/>
              <a:t>blok</a:t>
            </a:r>
            <a:r>
              <a:rPr lang="en-US" altLang="nl-NL" dirty="0"/>
              <a:t> IB-AB	</a:t>
            </a:r>
            <a:r>
              <a:rPr lang="en-US" altLang="nl-NL" dirty="0" err="1"/>
              <a:t>nr</a:t>
            </a:r>
            <a:r>
              <a:rPr lang="en-US" altLang="nl-NL" dirty="0"/>
              <a:t>.:</a:t>
            </a:r>
            <a:r>
              <a:rPr lang="nl-NL" altLang="nl-NL" dirty="0"/>
              <a:t> </a:t>
            </a:r>
            <a:fld id="{450D4F77-9B94-45C0-8510-19CD78C764C8}" type="slidenum">
              <a:rPr lang="nl-NL" altLang="nl-NL"/>
              <a:pPr algn="ctr">
                <a:spcBef>
                  <a:spcPct val="50000"/>
                </a:spcBef>
              </a:pPr>
              <a:t>32</a:t>
            </a:fld>
            <a:r>
              <a:rPr lang="nl-NL" altLang="nl-NL" dirty="0"/>
              <a:t> </a:t>
            </a:r>
            <a:r>
              <a:rPr lang="en-US" altLang="nl-NL" dirty="0"/>
              <a:t>                                </a:t>
            </a:r>
            <a:fld id="{D057C2F5-37CB-4451-9BE4-BDC359729907}" type="datetime1">
              <a:rPr lang="nl-NL" altLang="nl-NL"/>
              <a:pPr algn="ctr">
                <a:spcBef>
                  <a:spcPct val="50000"/>
                </a:spcBef>
              </a:pPr>
              <a:t>05-11-19</a:t>
            </a:fld>
            <a:endParaRPr lang="nl-NL" altLang="nl-NL" dirty="0"/>
          </a:p>
        </p:txBody>
      </p:sp>
      <p:pic>
        <p:nvPicPr>
          <p:cNvPr id="53251" name="Picture 11" descr="SEA-fig-5-5"/>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7468" y="2562226"/>
            <a:ext cx="8858250" cy="428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254" name="Rectangle 4"/>
          <p:cNvSpPr>
            <a:spLocks noChangeArrowheads="1"/>
          </p:cNvSpPr>
          <p:nvPr/>
        </p:nvSpPr>
        <p:spPr bwMode="auto">
          <a:xfrm>
            <a:off x="1347788" y="1995489"/>
            <a:ext cx="9144000" cy="309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eaLnBrk="0" hangingPunct="0">
              <a:defRPr kumimoji="1" sz="1400" b="1">
                <a:solidFill>
                  <a:schemeClr val="tx1"/>
                </a:solidFill>
                <a:latin typeface="Arial" panose="020B0604020202020204" pitchFamily="34" charset="0"/>
                <a:cs typeface="Arial" panose="020B0604020202020204" pitchFamily="34" charset="0"/>
              </a:defRPr>
            </a:lvl1pPr>
            <a:lvl2pPr marL="742950" indent="-285750" eaLnBrk="0" hangingPunct="0">
              <a:defRPr kumimoji="1" sz="1400" b="1">
                <a:solidFill>
                  <a:schemeClr val="tx1"/>
                </a:solidFill>
                <a:latin typeface="Arial" panose="020B0604020202020204" pitchFamily="34" charset="0"/>
                <a:cs typeface="Arial" panose="020B0604020202020204" pitchFamily="34" charset="0"/>
              </a:defRPr>
            </a:lvl2pPr>
            <a:lvl3pPr marL="1143000" indent="-228600" eaLnBrk="0" hangingPunct="0">
              <a:defRPr kumimoji="1" sz="1400" b="1">
                <a:solidFill>
                  <a:schemeClr val="tx1"/>
                </a:solidFill>
                <a:latin typeface="Arial" panose="020B0604020202020204" pitchFamily="34" charset="0"/>
                <a:cs typeface="Arial" panose="020B0604020202020204" pitchFamily="34" charset="0"/>
              </a:defRPr>
            </a:lvl3pPr>
            <a:lvl4pPr marL="1600200" indent="-228600" eaLnBrk="0" hangingPunct="0">
              <a:defRPr kumimoji="1" sz="1400" b="1">
                <a:solidFill>
                  <a:schemeClr val="tx1"/>
                </a:solidFill>
                <a:latin typeface="Arial" panose="020B0604020202020204" pitchFamily="34" charset="0"/>
                <a:cs typeface="Arial" panose="020B0604020202020204" pitchFamily="34" charset="0"/>
              </a:defRPr>
            </a:lvl4pPr>
            <a:lvl5pPr marL="2057400" indent="-228600" eaLnBrk="0" hangingPunct="0">
              <a:defRPr kumimoji="1" sz="1400"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9pPr>
          </a:lstStyle>
          <a:p>
            <a:pPr algn="ctr">
              <a:spcBef>
                <a:spcPct val="50000"/>
              </a:spcBef>
            </a:pPr>
            <a:endParaRPr lang="nl-NL" altLang="nl-NL">
              <a:latin typeface="Calibri" panose="020F0502020204030204" pitchFamily="34" charset="0"/>
            </a:endParaRPr>
          </a:p>
        </p:txBody>
      </p:sp>
      <p:sp>
        <p:nvSpPr>
          <p:cNvPr id="53255" name="Rectangle 5"/>
          <p:cNvSpPr>
            <a:spLocks noChangeArrowheads="1"/>
          </p:cNvSpPr>
          <p:nvPr/>
        </p:nvSpPr>
        <p:spPr bwMode="auto">
          <a:xfrm>
            <a:off x="1962150" y="2486026"/>
            <a:ext cx="9144000" cy="309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eaLnBrk="0" hangingPunct="0">
              <a:defRPr kumimoji="1" sz="1400" b="1">
                <a:solidFill>
                  <a:schemeClr val="tx1"/>
                </a:solidFill>
                <a:latin typeface="Arial" panose="020B0604020202020204" pitchFamily="34" charset="0"/>
                <a:cs typeface="Arial" panose="020B0604020202020204" pitchFamily="34" charset="0"/>
              </a:defRPr>
            </a:lvl1pPr>
            <a:lvl2pPr marL="742950" indent="-285750" eaLnBrk="0" hangingPunct="0">
              <a:defRPr kumimoji="1" sz="1400" b="1">
                <a:solidFill>
                  <a:schemeClr val="tx1"/>
                </a:solidFill>
                <a:latin typeface="Arial" panose="020B0604020202020204" pitchFamily="34" charset="0"/>
                <a:cs typeface="Arial" panose="020B0604020202020204" pitchFamily="34" charset="0"/>
              </a:defRPr>
            </a:lvl2pPr>
            <a:lvl3pPr marL="1143000" indent="-228600" eaLnBrk="0" hangingPunct="0">
              <a:defRPr kumimoji="1" sz="1400" b="1">
                <a:solidFill>
                  <a:schemeClr val="tx1"/>
                </a:solidFill>
                <a:latin typeface="Arial" panose="020B0604020202020204" pitchFamily="34" charset="0"/>
                <a:cs typeface="Arial" panose="020B0604020202020204" pitchFamily="34" charset="0"/>
              </a:defRPr>
            </a:lvl3pPr>
            <a:lvl4pPr marL="1600200" indent="-228600" eaLnBrk="0" hangingPunct="0">
              <a:defRPr kumimoji="1" sz="1400" b="1">
                <a:solidFill>
                  <a:schemeClr val="tx1"/>
                </a:solidFill>
                <a:latin typeface="Arial" panose="020B0604020202020204" pitchFamily="34" charset="0"/>
                <a:cs typeface="Arial" panose="020B0604020202020204" pitchFamily="34" charset="0"/>
              </a:defRPr>
            </a:lvl4pPr>
            <a:lvl5pPr marL="2057400" indent="-228600" eaLnBrk="0" hangingPunct="0">
              <a:defRPr kumimoji="1" sz="1400"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9pPr>
          </a:lstStyle>
          <a:p>
            <a:pPr algn="ctr">
              <a:spcBef>
                <a:spcPct val="50000"/>
              </a:spcBef>
            </a:pPr>
            <a:endParaRPr lang="nl-NL" altLang="nl-NL">
              <a:latin typeface="Calibri" panose="020F0502020204030204" pitchFamily="34" charset="0"/>
            </a:endParaRPr>
          </a:p>
        </p:txBody>
      </p:sp>
      <p:sp>
        <p:nvSpPr>
          <p:cNvPr id="53256" name="Rectangle 6"/>
          <p:cNvSpPr>
            <a:spLocks noChangeArrowheads="1"/>
          </p:cNvSpPr>
          <p:nvPr/>
        </p:nvSpPr>
        <p:spPr bwMode="auto">
          <a:xfrm>
            <a:off x="2333626" y="2357439"/>
            <a:ext cx="9144000" cy="309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eaLnBrk="0" hangingPunct="0">
              <a:defRPr kumimoji="1" sz="1400" b="1">
                <a:solidFill>
                  <a:schemeClr val="tx1"/>
                </a:solidFill>
                <a:latin typeface="Arial" panose="020B0604020202020204" pitchFamily="34" charset="0"/>
                <a:cs typeface="Arial" panose="020B0604020202020204" pitchFamily="34" charset="0"/>
              </a:defRPr>
            </a:lvl1pPr>
            <a:lvl2pPr marL="742950" indent="-285750" eaLnBrk="0" hangingPunct="0">
              <a:defRPr kumimoji="1" sz="1400" b="1">
                <a:solidFill>
                  <a:schemeClr val="tx1"/>
                </a:solidFill>
                <a:latin typeface="Arial" panose="020B0604020202020204" pitchFamily="34" charset="0"/>
                <a:cs typeface="Arial" panose="020B0604020202020204" pitchFamily="34" charset="0"/>
              </a:defRPr>
            </a:lvl2pPr>
            <a:lvl3pPr marL="1143000" indent="-228600" eaLnBrk="0" hangingPunct="0">
              <a:defRPr kumimoji="1" sz="1400" b="1">
                <a:solidFill>
                  <a:schemeClr val="tx1"/>
                </a:solidFill>
                <a:latin typeface="Arial" panose="020B0604020202020204" pitchFamily="34" charset="0"/>
                <a:cs typeface="Arial" panose="020B0604020202020204" pitchFamily="34" charset="0"/>
              </a:defRPr>
            </a:lvl3pPr>
            <a:lvl4pPr marL="1600200" indent="-228600" eaLnBrk="0" hangingPunct="0">
              <a:defRPr kumimoji="1" sz="1400" b="1">
                <a:solidFill>
                  <a:schemeClr val="tx1"/>
                </a:solidFill>
                <a:latin typeface="Arial" panose="020B0604020202020204" pitchFamily="34" charset="0"/>
                <a:cs typeface="Arial" panose="020B0604020202020204" pitchFamily="34" charset="0"/>
              </a:defRPr>
            </a:lvl4pPr>
            <a:lvl5pPr marL="2057400" indent="-228600" eaLnBrk="0" hangingPunct="0">
              <a:defRPr kumimoji="1" sz="1400"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9pPr>
          </a:lstStyle>
          <a:p>
            <a:pPr algn="ctr">
              <a:spcBef>
                <a:spcPct val="50000"/>
              </a:spcBef>
            </a:pPr>
            <a:endParaRPr lang="nl-NL" altLang="nl-NL">
              <a:latin typeface="Calibri" panose="020F0502020204030204" pitchFamily="34" charset="0"/>
            </a:endParaRPr>
          </a:p>
        </p:txBody>
      </p:sp>
      <p:sp>
        <p:nvSpPr>
          <p:cNvPr id="53257" name="Rectangle 7"/>
          <p:cNvSpPr>
            <a:spLocks noChangeArrowheads="1"/>
          </p:cNvSpPr>
          <p:nvPr/>
        </p:nvSpPr>
        <p:spPr bwMode="auto">
          <a:xfrm>
            <a:off x="1943100" y="2152652"/>
            <a:ext cx="9144000" cy="309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eaLnBrk="0" hangingPunct="0">
              <a:defRPr kumimoji="1" sz="1400" b="1">
                <a:solidFill>
                  <a:schemeClr val="tx1"/>
                </a:solidFill>
                <a:latin typeface="Arial" panose="020B0604020202020204" pitchFamily="34" charset="0"/>
                <a:cs typeface="Arial" panose="020B0604020202020204" pitchFamily="34" charset="0"/>
              </a:defRPr>
            </a:lvl1pPr>
            <a:lvl2pPr marL="742950" indent="-285750" eaLnBrk="0" hangingPunct="0">
              <a:defRPr kumimoji="1" sz="1400" b="1">
                <a:solidFill>
                  <a:schemeClr val="tx1"/>
                </a:solidFill>
                <a:latin typeface="Arial" panose="020B0604020202020204" pitchFamily="34" charset="0"/>
                <a:cs typeface="Arial" panose="020B0604020202020204" pitchFamily="34" charset="0"/>
              </a:defRPr>
            </a:lvl2pPr>
            <a:lvl3pPr marL="1143000" indent="-228600" eaLnBrk="0" hangingPunct="0">
              <a:defRPr kumimoji="1" sz="1400" b="1">
                <a:solidFill>
                  <a:schemeClr val="tx1"/>
                </a:solidFill>
                <a:latin typeface="Arial" panose="020B0604020202020204" pitchFamily="34" charset="0"/>
                <a:cs typeface="Arial" panose="020B0604020202020204" pitchFamily="34" charset="0"/>
              </a:defRPr>
            </a:lvl3pPr>
            <a:lvl4pPr marL="1600200" indent="-228600" eaLnBrk="0" hangingPunct="0">
              <a:defRPr kumimoji="1" sz="1400" b="1">
                <a:solidFill>
                  <a:schemeClr val="tx1"/>
                </a:solidFill>
                <a:latin typeface="Arial" panose="020B0604020202020204" pitchFamily="34" charset="0"/>
                <a:cs typeface="Arial" panose="020B0604020202020204" pitchFamily="34" charset="0"/>
              </a:defRPr>
            </a:lvl4pPr>
            <a:lvl5pPr marL="2057400" indent="-228600" eaLnBrk="0" hangingPunct="0">
              <a:defRPr kumimoji="1" sz="1400"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9pPr>
          </a:lstStyle>
          <a:p>
            <a:pPr algn="ctr">
              <a:spcBef>
                <a:spcPct val="50000"/>
              </a:spcBef>
            </a:pPr>
            <a:endParaRPr lang="nl-NL" altLang="nl-NL">
              <a:latin typeface="Calibri" panose="020F0502020204030204" pitchFamily="34" charset="0"/>
            </a:endParaRPr>
          </a:p>
        </p:txBody>
      </p:sp>
      <p:sp>
        <p:nvSpPr>
          <p:cNvPr id="53258" name="Rectangle 8"/>
          <p:cNvSpPr>
            <a:spLocks noChangeArrowheads="1"/>
          </p:cNvSpPr>
          <p:nvPr/>
        </p:nvSpPr>
        <p:spPr bwMode="auto">
          <a:xfrm>
            <a:off x="1685926" y="2038352"/>
            <a:ext cx="9144000" cy="309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eaLnBrk="0" hangingPunct="0">
              <a:defRPr kumimoji="1" sz="1400" b="1">
                <a:solidFill>
                  <a:schemeClr val="tx1"/>
                </a:solidFill>
                <a:latin typeface="Arial" panose="020B0604020202020204" pitchFamily="34" charset="0"/>
                <a:cs typeface="Arial" panose="020B0604020202020204" pitchFamily="34" charset="0"/>
              </a:defRPr>
            </a:lvl1pPr>
            <a:lvl2pPr marL="742950" indent="-285750" eaLnBrk="0" hangingPunct="0">
              <a:defRPr kumimoji="1" sz="1400" b="1">
                <a:solidFill>
                  <a:schemeClr val="tx1"/>
                </a:solidFill>
                <a:latin typeface="Arial" panose="020B0604020202020204" pitchFamily="34" charset="0"/>
                <a:cs typeface="Arial" panose="020B0604020202020204" pitchFamily="34" charset="0"/>
              </a:defRPr>
            </a:lvl2pPr>
            <a:lvl3pPr marL="1143000" indent="-228600" eaLnBrk="0" hangingPunct="0">
              <a:defRPr kumimoji="1" sz="1400" b="1">
                <a:solidFill>
                  <a:schemeClr val="tx1"/>
                </a:solidFill>
                <a:latin typeface="Arial" panose="020B0604020202020204" pitchFamily="34" charset="0"/>
                <a:cs typeface="Arial" panose="020B0604020202020204" pitchFamily="34" charset="0"/>
              </a:defRPr>
            </a:lvl3pPr>
            <a:lvl4pPr marL="1600200" indent="-228600" eaLnBrk="0" hangingPunct="0">
              <a:defRPr kumimoji="1" sz="1400" b="1">
                <a:solidFill>
                  <a:schemeClr val="tx1"/>
                </a:solidFill>
                <a:latin typeface="Arial" panose="020B0604020202020204" pitchFamily="34" charset="0"/>
                <a:cs typeface="Arial" panose="020B0604020202020204" pitchFamily="34" charset="0"/>
              </a:defRPr>
            </a:lvl4pPr>
            <a:lvl5pPr marL="2057400" indent="-228600" eaLnBrk="0" hangingPunct="0">
              <a:defRPr kumimoji="1" sz="1400"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9pPr>
          </a:lstStyle>
          <a:p>
            <a:pPr algn="ctr">
              <a:spcBef>
                <a:spcPct val="50000"/>
              </a:spcBef>
            </a:pPr>
            <a:endParaRPr lang="nl-NL" altLang="nl-NL">
              <a:latin typeface="Calibri" panose="020F0502020204030204" pitchFamily="34" charset="0"/>
            </a:endParaRPr>
          </a:p>
        </p:txBody>
      </p:sp>
      <p:sp>
        <p:nvSpPr>
          <p:cNvPr id="53259" name="Rectangle 9"/>
          <p:cNvSpPr>
            <a:spLocks noChangeArrowheads="1"/>
          </p:cNvSpPr>
          <p:nvPr/>
        </p:nvSpPr>
        <p:spPr bwMode="auto">
          <a:xfrm>
            <a:off x="1719786" y="2083398"/>
            <a:ext cx="9144000" cy="309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eaLnBrk="0" hangingPunct="0">
              <a:defRPr kumimoji="1" sz="1400" b="1">
                <a:solidFill>
                  <a:schemeClr val="tx1"/>
                </a:solidFill>
                <a:latin typeface="Arial" panose="020B0604020202020204" pitchFamily="34" charset="0"/>
                <a:cs typeface="Arial" panose="020B0604020202020204" pitchFamily="34" charset="0"/>
              </a:defRPr>
            </a:lvl1pPr>
            <a:lvl2pPr marL="742950" indent="-285750" eaLnBrk="0" hangingPunct="0">
              <a:defRPr kumimoji="1" sz="1400" b="1">
                <a:solidFill>
                  <a:schemeClr val="tx1"/>
                </a:solidFill>
                <a:latin typeface="Arial" panose="020B0604020202020204" pitchFamily="34" charset="0"/>
                <a:cs typeface="Arial" panose="020B0604020202020204" pitchFamily="34" charset="0"/>
              </a:defRPr>
            </a:lvl2pPr>
            <a:lvl3pPr marL="1143000" indent="-228600" eaLnBrk="0" hangingPunct="0">
              <a:defRPr kumimoji="1" sz="1400" b="1">
                <a:solidFill>
                  <a:schemeClr val="tx1"/>
                </a:solidFill>
                <a:latin typeface="Arial" panose="020B0604020202020204" pitchFamily="34" charset="0"/>
                <a:cs typeface="Arial" panose="020B0604020202020204" pitchFamily="34" charset="0"/>
              </a:defRPr>
            </a:lvl3pPr>
            <a:lvl4pPr marL="1600200" indent="-228600" eaLnBrk="0" hangingPunct="0">
              <a:defRPr kumimoji="1" sz="1400" b="1">
                <a:solidFill>
                  <a:schemeClr val="tx1"/>
                </a:solidFill>
                <a:latin typeface="Arial" panose="020B0604020202020204" pitchFamily="34" charset="0"/>
                <a:cs typeface="Arial" panose="020B0604020202020204" pitchFamily="34" charset="0"/>
              </a:defRPr>
            </a:lvl4pPr>
            <a:lvl5pPr marL="2057400" indent="-228600" eaLnBrk="0" hangingPunct="0">
              <a:defRPr kumimoji="1" sz="1400"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9pPr>
          </a:lstStyle>
          <a:p>
            <a:pPr algn="ctr">
              <a:spcBef>
                <a:spcPct val="50000"/>
              </a:spcBef>
            </a:pPr>
            <a:endParaRPr lang="nl-NL" altLang="nl-NL">
              <a:latin typeface="Calibri" panose="020F0502020204030204" pitchFamily="34" charset="0"/>
            </a:endParaRPr>
          </a:p>
        </p:txBody>
      </p:sp>
      <p:sp>
        <p:nvSpPr>
          <p:cNvPr id="53260" name="Rectangle 10"/>
          <p:cNvSpPr>
            <a:spLocks noChangeArrowheads="1"/>
          </p:cNvSpPr>
          <p:nvPr/>
        </p:nvSpPr>
        <p:spPr bwMode="auto">
          <a:xfrm>
            <a:off x="1652588" y="1933576"/>
            <a:ext cx="9144000" cy="309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eaLnBrk="0" hangingPunct="0">
              <a:defRPr kumimoji="1" sz="1400" b="1">
                <a:solidFill>
                  <a:schemeClr val="tx1"/>
                </a:solidFill>
                <a:latin typeface="Arial" panose="020B0604020202020204" pitchFamily="34" charset="0"/>
                <a:cs typeface="Arial" panose="020B0604020202020204" pitchFamily="34" charset="0"/>
              </a:defRPr>
            </a:lvl1pPr>
            <a:lvl2pPr marL="742950" indent="-285750" eaLnBrk="0" hangingPunct="0">
              <a:defRPr kumimoji="1" sz="1400" b="1">
                <a:solidFill>
                  <a:schemeClr val="tx1"/>
                </a:solidFill>
                <a:latin typeface="Arial" panose="020B0604020202020204" pitchFamily="34" charset="0"/>
                <a:cs typeface="Arial" panose="020B0604020202020204" pitchFamily="34" charset="0"/>
              </a:defRPr>
            </a:lvl2pPr>
            <a:lvl3pPr marL="1143000" indent="-228600" eaLnBrk="0" hangingPunct="0">
              <a:defRPr kumimoji="1" sz="1400" b="1">
                <a:solidFill>
                  <a:schemeClr val="tx1"/>
                </a:solidFill>
                <a:latin typeface="Arial" panose="020B0604020202020204" pitchFamily="34" charset="0"/>
                <a:cs typeface="Arial" panose="020B0604020202020204" pitchFamily="34" charset="0"/>
              </a:defRPr>
            </a:lvl3pPr>
            <a:lvl4pPr marL="1600200" indent="-228600" eaLnBrk="0" hangingPunct="0">
              <a:defRPr kumimoji="1" sz="1400" b="1">
                <a:solidFill>
                  <a:schemeClr val="tx1"/>
                </a:solidFill>
                <a:latin typeface="Arial" panose="020B0604020202020204" pitchFamily="34" charset="0"/>
                <a:cs typeface="Arial" panose="020B0604020202020204" pitchFamily="34" charset="0"/>
              </a:defRPr>
            </a:lvl4pPr>
            <a:lvl5pPr marL="2057400" indent="-228600" eaLnBrk="0" hangingPunct="0">
              <a:defRPr kumimoji="1" sz="1400"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9pPr>
          </a:lstStyle>
          <a:p>
            <a:pPr algn="ctr">
              <a:spcBef>
                <a:spcPct val="50000"/>
              </a:spcBef>
            </a:pPr>
            <a:endParaRPr lang="nl-NL" altLang="nl-NL">
              <a:latin typeface="Calibri" panose="020F0502020204030204" pitchFamily="34" charset="0"/>
            </a:endParaRPr>
          </a:p>
        </p:txBody>
      </p:sp>
      <p:sp>
        <p:nvSpPr>
          <p:cNvPr id="2" name="Tekstvak 1"/>
          <p:cNvSpPr txBox="1"/>
          <p:nvPr/>
        </p:nvSpPr>
        <p:spPr>
          <a:xfrm>
            <a:off x="467544" y="4172987"/>
            <a:ext cx="792088" cy="307777"/>
          </a:xfrm>
          <a:prstGeom prst="rect">
            <a:avLst/>
          </a:prstGeom>
          <a:solidFill>
            <a:schemeClr val="tx1">
              <a:lumMod val="10000"/>
              <a:lumOff val="90000"/>
            </a:schemeClr>
          </a:solidFill>
        </p:spPr>
        <p:txBody>
          <a:bodyPr wrap="square" rtlCol="0">
            <a:spAutoFit/>
          </a:bodyPr>
          <a:lstStyle/>
          <a:p>
            <a:r>
              <a:rPr lang="nl-NL" dirty="0"/>
              <a:t>Alice</a:t>
            </a:r>
            <a:endParaRPr lang="en-GB" dirty="0"/>
          </a:p>
        </p:txBody>
      </p:sp>
      <p:sp>
        <p:nvSpPr>
          <p:cNvPr id="14" name="Tekstvak 13"/>
          <p:cNvSpPr txBox="1"/>
          <p:nvPr/>
        </p:nvSpPr>
        <p:spPr>
          <a:xfrm>
            <a:off x="7308304" y="4129441"/>
            <a:ext cx="792088" cy="307777"/>
          </a:xfrm>
          <a:prstGeom prst="rect">
            <a:avLst/>
          </a:prstGeom>
          <a:solidFill>
            <a:schemeClr val="tx1">
              <a:lumMod val="10000"/>
              <a:lumOff val="90000"/>
            </a:schemeClr>
          </a:solidFill>
        </p:spPr>
        <p:txBody>
          <a:bodyPr wrap="square" rtlCol="0">
            <a:spAutoFit/>
          </a:bodyPr>
          <a:lstStyle/>
          <a:p>
            <a:r>
              <a:rPr lang="nl-NL" dirty="0"/>
              <a:t>Bob </a:t>
            </a:r>
            <a:endParaRPr lang="en-GB" dirty="0"/>
          </a:p>
        </p:txBody>
      </p:sp>
      <p:sp>
        <p:nvSpPr>
          <p:cNvPr id="15" name="Tekstvak 14"/>
          <p:cNvSpPr txBox="1"/>
          <p:nvPr/>
        </p:nvSpPr>
        <p:spPr>
          <a:xfrm>
            <a:off x="6291786" y="2513851"/>
            <a:ext cx="884460" cy="738664"/>
          </a:xfrm>
          <a:prstGeom prst="rect">
            <a:avLst/>
          </a:prstGeom>
          <a:solidFill>
            <a:schemeClr val="tx1">
              <a:lumMod val="10000"/>
              <a:lumOff val="90000"/>
            </a:schemeClr>
          </a:solidFill>
        </p:spPr>
        <p:txBody>
          <a:bodyPr wrap="square" rtlCol="0">
            <a:spAutoFit/>
          </a:bodyPr>
          <a:lstStyle/>
          <a:p>
            <a:r>
              <a:rPr lang="nl-NL" dirty="0">
                <a:solidFill>
                  <a:srgbClr val="FF0000"/>
                </a:solidFill>
              </a:rPr>
              <a:t>Public </a:t>
            </a:r>
            <a:r>
              <a:rPr lang="nl-NL" dirty="0" err="1">
                <a:solidFill>
                  <a:srgbClr val="FF0000"/>
                </a:solidFill>
              </a:rPr>
              <a:t>key</a:t>
            </a:r>
            <a:r>
              <a:rPr lang="nl-NL" dirty="0">
                <a:solidFill>
                  <a:srgbClr val="FF0000"/>
                </a:solidFill>
              </a:rPr>
              <a:t> </a:t>
            </a:r>
            <a:r>
              <a:rPr lang="nl-NL" dirty="0"/>
              <a:t>of Alice </a:t>
            </a:r>
            <a:endParaRPr lang="en-GB" dirty="0"/>
          </a:p>
        </p:txBody>
      </p:sp>
      <p:sp>
        <p:nvSpPr>
          <p:cNvPr id="16" name="Tekstvak 15"/>
          <p:cNvSpPr txBox="1"/>
          <p:nvPr/>
        </p:nvSpPr>
        <p:spPr>
          <a:xfrm>
            <a:off x="1652588" y="2610574"/>
            <a:ext cx="831180" cy="738664"/>
          </a:xfrm>
          <a:prstGeom prst="rect">
            <a:avLst/>
          </a:prstGeom>
          <a:solidFill>
            <a:schemeClr val="tx2">
              <a:lumMod val="20000"/>
              <a:lumOff val="80000"/>
            </a:schemeClr>
          </a:solidFill>
        </p:spPr>
        <p:txBody>
          <a:bodyPr wrap="square" rtlCol="0">
            <a:spAutoFit/>
          </a:bodyPr>
          <a:lstStyle/>
          <a:p>
            <a:r>
              <a:rPr lang="nl-NL" dirty="0">
                <a:solidFill>
                  <a:srgbClr val="FF0000"/>
                </a:solidFill>
              </a:rPr>
              <a:t>Private </a:t>
            </a:r>
            <a:r>
              <a:rPr lang="nl-NL" dirty="0" err="1">
                <a:solidFill>
                  <a:srgbClr val="FF0000"/>
                </a:solidFill>
              </a:rPr>
              <a:t>key</a:t>
            </a:r>
            <a:r>
              <a:rPr lang="nl-NL" dirty="0">
                <a:solidFill>
                  <a:srgbClr val="FF0000"/>
                </a:solidFill>
              </a:rPr>
              <a:t> </a:t>
            </a:r>
            <a:r>
              <a:rPr lang="nl-NL" dirty="0"/>
              <a:t>of Alice </a:t>
            </a:r>
            <a:endParaRPr lang="en-GB" dirty="0"/>
          </a:p>
        </p:txBody>
      </p:sp>
      <p:sp>
        <p:nvSpPr>
          <p:cNvPr id="17" name="Tekstvak 16"/>
          <p:cNvSpPr txBox="1"/>
          <p:nvPr/>
        </p:nvSpPr>
        <p:spPr>
          <a:xfrm>
            <a:off x="2470331" y="2629898"/>
            <a:ext cx="843784" cy="738664"/>
          </a:xfrm>
          <a:prstGeom prst="rect">
            <a:avLst/>
          </a:prstGeom>
          <a:solidFill>
            <a:schemeClr val="accent1">
              <a:lumMod val="20000"/>
              <a:lumOff val="80000"/>
            </a:schemeClr>
          </a:solidFill>
        </p:spPr>
        <p:txBody>
          <a:bodyPr wrap="square" rtlCol="0">
            <a:spAutoFit/>
          </a:bodyPr>
          <a:lstStyle/>
          <a:p>
            <a:r>
              <a:rPr lang="nl-NL" dirty="0">
                <a:solidFill>
                  <a:srgbClr val="FF0000"/>
                </a:solidFill>
              </a:rPr>
              <a:t>Public </a:t>
            </a:r>
            <a:r>
              <a:rPr lang="nl-NL" dirty="0" err="1">
                <a:solidFill>
                  <a:srgbClr val="FF0000"/>
                </a:solidFill>
              </a:rPr>
              <a:t>key</a:t>
            </a:r>
            <a:r>
              <a:rPr lang="nl-NL" dirty="0">
                <a:solidFill>
                  <a:srgbClr val="FF0000"/>
                </a:solidFill>
              </a:rPr>
              <a:t> </a:t>
            </a:r>
            <a:r>
              <a:rPr lang="nl-NL" dirty="0"/>
              <a:t>of Alice </a:t>
            </a:r>
            <a:endParaRPr lang="en-GB" dirty="0"/>
          </a:p>
        </p:txBody>
      </p:sp>
      <p:sp>
        <p:nvSpPr>
          <p:cNvPr id="18" name="Tekstvak 17"/>
          <p:cNvSpPr txBox="1"/>
          <p:nvPr/>
        </p:nvSpPr>
        <p:spPr>
          <a:xfrm>
            <a:off x="1629320" y="5383955"/>
            <a:ext cx="850594" cy="523220"/>
          </a:xfrm>
          <a:prstGeom prst="rect">
            <a:avLst/>
          </a:prstGeom>
          <a:solidFill>
            <a:schemeClr val="tx1">
              <a:lumMod val="10000"/>
              <a:lumOff val="90000"/>
            </a:schemeClr>
          </a:solidFill>
        </p:spPr>
        <p:txBody>
          <a:bodyPr wrap="square" rtlCol="0">
            <a:spAutoFit/>
          </a:bodyPr>
          <a:lstStyle/>
          <a:p>
            <a:r>
              <a:rPr lang="nl-NL" dirty="0" err="1"/>
              <a:t>Signing</a:t>
            </a:r>
            <a:endParaRPr lang="nl-NL" dirty="0"/>
          </a:p>
          <a:p>
            <a:r>
              <a:rPr lang="nl-NL" dirty="0"/>
              <a:t> </a:t>
            </a:r>
            <a:endParaRPr lang="en-GB" dirty="0"/>
          </a:p>
        </p:txBody>
      </p:sp>
      <p:sp>
        <p:nvSpPr>
          <p:cNvPr id="19" name="Tekstvak 18"/>
          <p:cNvSpPr txBox="1"/>
          <p:nvPr/>
        </p:nvSpPr>
        <p:spPr>
          <a:xfrm>
            <a:off x="6224588" y="5423669"/>
            <a:ext cx="1181382" cy="307777"/>
          </a:xfrm>
          <a:prstGeom prst="rect">
            <a:avLst/>
          </a:prstGeom>
          <a:solidFill>
            <a:schemeClr val="tx1">
              <a:lumMod val="10000"/>
              <a:lumOff val="90000"/>
            </a:schemeClr>
          </a:solidFill>
        </p:spPr>
        <p:txBody>
          <a:bodyPr wrap="square" rtlCol="0">
            <a:spAutoFit/>
          </a:bodyPr>
          <a:lstStyle/>
          <a:p>
            <a:r>
              <a:rPr lang="nl-NL" dirty="0" err="1"/>
              <a:t>verification</a:t>
            </a:r>
            <a:r>
              <a:rPr lang="nl-NL" dirty="0"/>
              <a:t> </a:t>
            </a:r>
            <a:endParaRPr lang="en-GB" dirty="0"/>
          </a:p>
        </p:txBody>
      </p:sp>
      <p:sp>
        <p:nvSpPr>
          <p:cNvPr id="20" name="Tekstvak 19"/>
          <p:cNvSpPr txBox="1"/>
          <p:nvPr/>
        </p:nvSpPr>
        <p:spPr>
          <a:xfrm>
            <a:off x="6522966" y="6042140"/>
            <a:ext cx="1181382" cy="523220"/>
          </a:xfrm>
          <a:prstGeom prst="rect">
            <a:avLst/>
          </a:prstGeom>
          <a:solidFill>
            <a:schemeClr val="tx1">
              <a:lumMod val="10000"/>
              <a:lumOff val="90000"/>
            </a:schemeClr>
          </a:solidFill>
        </p:spPr>
        <p:txBody>
          <a:bodyPr wrap="square" rtlCol="0">
            <a:spAutoFit/>
          </a:bodyPr>
          <a:lstStyle/>
          <a:p>
            <a:r>
              <a:rPr lang="nl-NL" dirty="0" err="1"/>
              <a:t>Clear</a:t>
            </a:r>
            <a:r>
              <a:rPr lang="nl-NL" dirty="0"/>
              <a:t> tekst</a:t>
            </a:r>
          </a:p>
          <a:p>
            <a:r>
              <a:rPr lang="nl-NL" dirty="0"/>
              <a:t> </a:t>
            </a:r>
            <a:endParaRPr lang="en-GB" dirty="0"/>
          </a:p>
        </p:txBody>
      </p:sp>
      <p:sp>
        <p:nvSpPr>
          <p:cNvPr id="21" name="Tekstvak 20"/>
          <p:cNvSpPr txBox="1"/>
          <p:nvPr/>
        </p:nvSpPr>
        <p:spPr>
          <a:xfrm>
            <a:off x="1259632" y="5992261"/>
            <a:ext cx="1181382" cy="523220"/>
          </a:xfrm>
          <a:prstGeom prst="rect">
            <a:avLst/>
          </a:prstGeom>
          <a:solidFill>
            <a:schemeClr val="tx1">
              <a:lumMod val="10000"/>
              <a:lumOff val="90000"/>
            </a:schemeClr>
          </a:solidFill>
        </p:spPr>
        <p:txBody>
          <a:bodyPr wrap="square" rtlCol="0">
            <a:spAutoFit/>
          </a:bodyPr>
          <a:lstStyle/>
          <a:p>
            <a:r>
              <a:rPr lang="nl-NL" dirty="0" err="1"/>
              <a:t>Clear</a:t>
            </a:r>
            <a:r>
              <a:rPr lang="nl-NL" dirty="0"/>
              <a:t> tekst</a:t>
            </a:r>
          </a:p>
          <a:p>
            <a:r>
              <a:rPr lang="nl-NL" dirty="0"/>
              <a:t> </a:t>
            </a:r>
            <a:endParaRPr lang="en-GB" dirty="0"/>
          </a:p>
        </p:txBody>
      </p:sp>
    </p:spTree>
    <p:extLst>
      <p:ext uri="{BB962C8B-B14F-4D97-AF65-F5344CB8AC3E}">
        <p14:creationId xmlns:p14="http://schemas.microsoft.com/office/powerpoint/2010/main" val="18764926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a:xfrm>
            <a:off x="323528" y="274638"/>
            <a:ext cx="8208912" cy="706090"/>
          </a:xfrm>
        </p:spPr>
        <p:txBody>
          <a:bodyPr/>
          <a:lstStyle/>
          <a:p>
            <a:pPr eaLnBrk="1" hangingPunct="1"/>
            <a:r>
              <a:rPr lang="en-GB" altLang="nl-NL" sz="3200" dirty="0"/>
              <a:t>Hybrid systems</a:t>
            </a:r>
            <a:br>
              <a:rPr lang="en-GB" altLang="nl-NL" sz="3200" dirty="0"/>
            </a:br>
            <a:r>
              <a:rPr lang="en-GB" altLang="nl-NL" sz="2400" dirty="0"/>
              <a:t>Combination of symmetric &amp; asymmetric</a:t>
            </a:r>
          </a:p>
        </p:txBody>
      </p:sp>
      <p:sp>
        <p:nvSpPr>
          <p:cNvPr id="59395" name="Rectangle 3"/>
          <p:cNvSpPr>
            <a:spLocks noGrp="1" noChangeArrowheads="1"/>
          </p:cNvSpPr>
          <p:nvPr>
            <p:ph idx="1"/>
          </p:nvPr>
        </p:nvSpPr>
        <p:spPr>
          <a:xfrm>
            <a:off x="275084" y="1298420"/>
            <a:ext cx="8305800" cy="854076"/>
          </a:xfrm>
        </p:spPr>
        <p:txBody>
          <a:bodyPr>
            <a:noAutofit/>
          </a:bodyPr>
          <a:lstStyle/>
          <a:p>
            <a:pPr marL="857250" lvl="1" indent="-457200" eaLnBrk="1" hangingPunct="1">
              <a:lnSpc>
                <a:spcPct val="90000"/>
              </a:lnSpc>
            </a:pPr>
            <a:r>
              <a:rPr lang="en-GB" altLang="nl-NL" sz="2000" b="1" dirty="0"/>
              <a:t>Encryption with </a:t>
            </a:r>
            <a:r>
              <a:rPr lang="en-GB" altLang="nl-NL" sz="2000" dirty="0">
                <a:solidFill>
                  <a:schemeClr val="tx2"/>
                </a:solidFill>
              </a:rPr>
              <a:t>public key </a:t>
            </a:r>
            <a:r>
              <a:rPr lang="en-GB" altLang="nl-NL" sz="2000" dirty="0"/>
              <a:t>(asymmetric) and </a:t>
            </a:r>
            <a:r>
              <a:rPr lang="en-GB" altLang="nl-NL" sz="2000" dirty="0">
                <a:solidFill>
                  <a:srgbClr val="00B0F0"/>
                </a:solidFill>
              </a:rPr>
              <a:t>private or session key </a:t>
            </a:r>
            <a:r>
              <a:rPr lang="en-GB" altLang="nl-NL" sz="2000" dirty="0"/>
              <a:t>(symmetric)</a:t>
            </a:r>
          </a:p>
          <a:p>
            <a:pPr marL="857250" lvl="1" indent="-457200" eaLnBrk="1" hangingPunct="1">
              <a:lnSpc>
                <a:spcPct val="90000"/>
              </a:lnSpc>
            </a:pPr>
            <a:r>
              <a:rPr lang="en-GB" altLang="nl-NL" sz="2000" dirty="0"/>
              <a:t>So-called</a:t>
            </a:r>
            <a:r>
              <a:rPr lang="en-GB" altLang="nl-NL" sz="2000" b="1" i="1" dirty="0">
                <a:solidFill>
                  <a:srgbClr val="C00000"/>
                </a:solidFill>
              </a:rPr>
              <a:t> suitcase model</a:t>
            </a:r>
          </a:p>
        </p:txBody>
      </p:sp>
      <p:sp>
        <p:nvSpPr>
          <p:cNvPr id="59396" name="Rectangle 4"/>
          <p:cNvSpPr>
            <a:spLocks noChangeArrowheads="1"/>
          </p:cNvSpPr>
          <p:nvPr/>
        </p:nvSpPr>
        <p:spPr bwMode="auto">
          <a:xfrm>
            <a:off x="1347788" y="19954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eaLnBrk="0" hangingPunct="0">
              <a:defRPr kumimoji="1" sz="1400" b="1">
                <a:solidFill>
                  <a:schemeClr val="tx1"/>
                </a:solidFill>
                <a:latin typeface="Arial" panose="020B0604020202020204" pitchFamily="34" charset="0"/>
                <a:cs typeface="Arial" panose="020B0604020202020204" pitchFamily="34" charset="0"/>
              </a:defRPr>
            </a:lvl1pPr>
            <a:lvl2pPr marL="742950" indent="-285750" eaLnBrk="0" hangingPunct="0">
              <a:defRPr kumimoji="1" sz="1400" b="1">
                <a:solidFill>
                  <a:schemeClr val="tx1"/>
                </a:solidFill>
                <a:latin typeface="Arial" panose="020B0604020202020204" pitchFamily="34" charset="0"/>
                <a:cs typeface="Arial" panose="020B0604020202020204" pitchFamily="34" charset="0"/>
              </a:defRPr>
            </a:lvl2pPr>
            <a:lvl3pPr marL="1143000" indent="-228600" eaLnBrk="0" hangingPunct="0">
              <a:defRPr kumimoji="1" sz="1400" b="1">
                <a:solidFill>
                  <a:schemeClr val="tx1"/>
                </a:solidFill>
                <a:latin typeface="Arial" panose="020B0604020202020204" pitchFamily="34" charset="0"/>
                <a:cs typeface="Arial" panose="020B0604020202020204" pitchFamily="34" charset="0"/>
              </a:defRPr>
            </a:lvl3pPr>
            <a:lvl4pPr marL="1600200" indent="-228600" eaLnBrk="0" hangingPunct="0">
              <a:defRPr kumimoji="1" sz="1400" b="1">
                <a:solidFill>
                  <a:schemeClr val="tx1"/>
                </a:solidFill>
                <a:latin typeface="Arial" panose="020B0604020202020204" pitchFamily="34" charset="0"/>
                <a:cs typeface="Arial" panose="020B0604020202020204" pitchFamily="34" charset="0"/>
              </a:defRPr>
            </a:lvl4pPr>
            <a:lvl5pPr marL="2057400" indent="-228600" eaLnBrk="0" hangingPunct="0">
              <a:defRPr kumimoji="1" sz="1400"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9pPr>
          </a:lstStyle>
          <a:p>
            <a:pPr algn="ctr">
              <a:spcBef>
                <a:spcPct val="50000"/>
              </a:spcBef>
            </a:pPr>
            <a:endParaRPr lang="nl-NL" altLang="nl-NL"/>
          </a:p>
        </p:txBody>
      </p:sp>
      <p:sp>
        <p:nvSpPr>
          <p:cNvPr id="59397" name="Rectangle 5"/>
          <p:cNvSpPr>
            <a:spLocks noChangeArrowheads="1"/>
          </p:cNvSpPr>
          <p:nvPr/>
        </p:nvSpPr>
        <p:spPr bwMode="auto">
          <a:xfrm>
            <a:off x="1962150" y="248602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eaLnBrk="0" hangingPunct="0">
              <a:defRPr kumimoji="1" sz="1400" b="1">
                <a:solidFill>
                  <a:schemeClr val="tx1"/>
                </a:solidFill>
                <a:latin typeface="Arial" panose="020B0604020202020204" pitchFamily="34" charset="0"/>
                <a:cs typeface="Arial" panose="020B0604020202020204" pitchFamily="34" charset="0"/>
              </a:defRPr>
            </a:lvl1pPr>
            <a:lvl2pPr marL="742950" indent="-285750" eaLnBrk="0" hangingPunct="0">
              <a:defRPr kumimoji="1" sz="1400" b="1">
                <a:solidFill>
                  <a:schemeClr val="tx1"/>
                </a:solidFill>
                <a:latin typeface="Arial" panose="020B0604020202020204" pitchFamily="34" charset="0"/>
                <a:cs typeface="Arial" panose="020B0604020202020204" pitchFamily="34" charset="0"/>
              </a:defRPr>
            </a:lvl2pPr>
            <a:lvl3pPr marL="1143000" indent="-228600" eaLnBrk="0" hangingPunct="0">
              <a:defRPr kumimoji="1" sz="1400" b="1">
                <a:solidFill>
                  <a:schemeClr val="tx1"/>
                </a:solidFill>
                <a:latin typeface="Arial" panose="020B0604020202020204" pitchFamily="34" charset="0"/>
                <a:cs typeface="Arial" panose="020B0604020202020204" pitchFamily="34" charset="0"/>
              </a:defRPr>
            </a:lvl3pPr>
            <a:lvl4pPr marL="1600200" indent="-228600" eaLnBrk="0" hangingPunct="0">
              <a:defRPr kumimoji="1" sz="1400" b="1">
                <a:solidFill>
                  <a:schemeClr val="tx1"/>
                </a:solidFill>
                <a:latin typeface="Arial" panose="020B0604020202020204" pitchFamily="34" charset="0"/>
                <a:cs typeface="Arial" panose="020B0604020202020204" pitchFamily="34" charset="0"/>
              </a:defRPr>
            </a:lvl4pPr>
            <a:lvl5pPr marL="2057400" indent="-228600" eaLnBrk="0" hangingPunct="0">
              <a:defRPr kumimoji="1" sz="1400"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9pPr>
          </a:lstStyle>
          <a:p>
            <a:pPr algn="ctr">
              <a:spcBef>
                <a:spcPct val="50000"/>
              </a:spcBef>
            </a:pPr>
            <a:endParaRPr lang="nl-NL" altLang="nl-NL"/>
          </a:p>
        </p:txBody>
      </p:sp>
      <p:sp>
        <p:nvSpPr>
          <p:cNvPr id="59398" name="Rectangle 6"/>
          <p:cNvSpPr>
            <a:spLocks noChangeArrowheads="1"/>
          </p:cNvSpPr>
          <p:nvPr/>
        </p:nvSpPr>
        <p:spPr bwMode="auto">
          <a:xfrm>
            <a:off x="2333625" y="23574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eaLnBrk="0" hangingPunct="0">
              <a:defRPr kumimoji="1" sz="1400" b="1">
                <a:solidFill>
                  <a:schemeClr val="tx1"/>
                </a:solidFill>
                <a:latin typeface="Arial" panose="020B0604020202020204" pitchFamily="34" charset="0"/>
                <a:cs typeface="Arial" panose="020B0604020202020204" pitchFamily="34" charset="0"/>
              </a:defRPr>
            </a:lvl1pPr>
            <a:lvl2pPr marL="742950" indent="-285750" eaLnBrk="0" hangingPunct="0">
              <a:defRPr kumimoji="1" sz="1400" b="1">
                <a:solidFill>
                  <a:schemeClr val="tx1"/>
                </a:solidFill>
                <a:latin typeface="Arial" panose="020B0604020202020204" pitchFamily="34" charset="0"/>
                <a:cs typeface="Arial" panose="020B0604020202020204" pitchFamily="34" charset="0"/>
              </a:defRPr>
            </a:lvl2pPr>
            <a:lvl3pPr marL="1143000" indent="-228600" eaLnBrk="0" hangingPunct="0">
              <a:defRPr kumimoji="1" sz="1400" b="1">
                <a:solidFill>
                  <a:schemeClr val="tx1"/>
                </a:solidFill>
                <a:latin typeface="Arial" panose="020B0604020202020204" pitchFamily="34" charset="0"/>
                <a:cs typeface="Arial" panose="020B0604020202020204" pitchFamily="34" charset="0"/>
              </a:defRPr>
            </a:lvl3pPr>
            <a:lvl4pPr marL="1600200" indent="-228600" eaLnBrk="0" hangingPunct="0">
              <a:defRPr kumimoji="1" sz="1400" b="1">
                <a:solidFill>
                  <a:schemeClr val="tx1"/>
                </a:solidFill>
                <a:latin typeface="Arial" panose="020B0604020202020204" pitchFamily="34" charset="0"/>
                <a:cs typeface="Arial" panose="020B0604020202020204" pitchFamily="34" charset="0"/>
              </a:defRPr>
            </a:lvl4pPr>
            <a:lvl5pPr marL="2057400" indent="-228600" eaLnBrk="0" hangingPunct="0">
              <a:defRPr kumimoji="1" sz="1400"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9pPr>
          </a:lstStyle>
          <a:p>
            <a:pPr algn="ctr">
              <a:spcBef>
                <a:spcPct val="50000"/>
              </a:spcBef>
            </a:pPr>
            <a:endParaRPr lang="nl-NL" altLang="nl-NL"/>
          </a:p>
        </p:txBody>
      </p:sp>
      <p:sp>
        <p:nvSpPr>
          <p:cNvPr id="59399" name="Rectangle 7"/>
          <p:cNvSpPr>
            <a:spLocks noChangeArrowheads="1"/>
          </p:cNvSpPr>
          <p:nvPr/>
        </p:nvSpPr>
        <p:spPr bwMode="auto">
          <a:xfrm>
            <a:off x="1943100" y="21526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eaLnBrk="0" hangingPunct="0">
              <a:defRPr kumimoji="1" sz="1400" b="1">
                <a:solidFill>
                  <a:schemeClr val="tx1"/>
                </a:solidFill>
                <a:latin typeface="Arial" panose="020B0604020202020204" pitchFamily="34" charset="0"/>
                <a:cs typeface="Arial" panose="020B0604020202020204" pitchFamily="34" charset="0"/>
              </a:defRPr>
            </a:lvl1pPr>
            <a:lvl2pPr marL="742950" indent="-285750" eaLnBrk="0" hangingPunct="0">
              <a:defRPr kumimoji="1" sz="1400" b="1">
                <a:solidFill>
                  <a:schemeClr val="tx1"/>
                </a:solidFill>
                <a:latin typeface="Arial" panose="020B0604020202020204" pitchFamily="34" charset="0"/>
                <a:cs typeface="Arial" panose="020B0604020202020204" pitchFamily="34" charset="0"/>
              </a:defRPr>
            </a:lvl2pPr>
            <a:lvl3pPr marL="1143000" indent="-228600" eaLnBrk="0" hangingPunct="0">
              <a:defRPr kumimoji="1" sz="1400" b="1">
                <a:solidFill>
                  <a:schemeClr val="tx1"/>
                </a:solidFill>
                <a:latin typeface="Arial" panose="020B0604020202020204" pitchFamily="34" charset="0"/>
                <a:cs typeface="Arial" panose="020B0604020202020204" pitchFamily="34" charset="0"/>
              </a:defRPr>
            </a:lvl3pPr>
            <a:lvl4pPr marL="1600200" indent="-228600" eaLnBrk="0" hangingPunct="0">
              <a:defRPr kumimoji="1" sz="1400" b="1">
                <a:solidFill>
                  <a:schemeClr val="tx1"/>
                </a:solidFill>
                <a:latin typeface="Arial" panose="020B0604020202020204" pitchFamily="34" charset="0"/>
                <a:cs typeface="Arial" panose="020B0604020202020204" pitchFamily="34" charset="0"/>
              </a:defRPr>
            </a:lvl4pPr>
            <a:lvl5pPr marL="2057400" indent="-228600" eaLnBrk="0" hangingPunct="0">
              <a:defRPr kumimoji="1" sz="1400"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9pPr>
          </a:lstStyle>
          <a:p>
            <a:pPr algn="ctr">
              <a:spcBef>
                <a:spcPct val="50000"/>
              </a:spcBef>
            </a:pPr>
            <a:endParaRPr lang="nl-NL" altLang="nl-NL"/>
          </a:p>
        </p:txBody>
      </p:sp>
      <p:sp>
        <p:nvSpPr>
          <p:cNvPr id="59400" name="Rectangle 8"/>
          <p:cNvSpPr>
            <a:spLocks noChangeArrowheads="1"/>
          </p:cNvSpPr>
          <p:nvPr/>
        </p:nvSpPr>
        <p:spPr bwMode="auto">
          <a:xfrm>
            <a:off x="1685925" y="20383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eaLnBrk="0" hangingPunct="0">
              <a:defRPr kumimoji="1" sz="1400" b="1">
                <a:solidFill>
                  <a:schemeClr val="tx1"/>
                </a:solidFill>
                <a:latin typeface="Arial" panose="020B0604020202020204" pitchFamily="34" charset="0"/>
                <a:cs typeface="Arial" panose="020B0604020202020204" pitchFamily="34" charset="0"/>
              </a:defRPr>
            </a:lvl1pPr>
            <a:lvl2pPr marL="742950" indent="-285750" eaLnBrk="0" hangingPunct="0">
              <a:defRPr kumimoji="1" sz="1400" b="1">
                <a:solidFill>
                  <a:schemeClr val="tx1"/>
                </a:solidFill>
                <a:latin typeface="Arial" panose="020B0604020202020204" pitchFamily="34" charset="0"/>
                <a:cs typeface="Arial" panose="020B0604020202020204" pitchFamily="34" charset="0"/>
              </a:defRPr>
            </a:lvl2pPr>
            <a:lvl3pPr marL="1143000" indent="-228600" eaLnBrk="0" hangingPunct="0">
              <a:defRPr kumimoji="1" sz="1400" b="1">
                <a:solidFill>
                  <a:schemeClr val="tx1"/>
                </a:solidFill>
                <a:latin typeface="Arial" panose="020B0604020202020204" pitchFamily="34" charset="0"/>
                <a:cs typeface="Arial" panose="020B0604020202020204" pitchFamily="34" charset="0"/>
              </a:defRPr>
            </a:lvl3pPr>
            <a:lvl4pPr marL="1600200" indent="-228600" eaLnBrk="0" hangingPunct="0">
              <a:defRPr kumimoji="1" sz="1400" b="1">
                <a:solidFill>
                  <a:schemeClr val="tx1"/>
                </a:solidFill>
                <a:latin typeface="Arial" panose="020B0604020202020204" pitchFamily="34" charset="0"/>
                <a:cs typeface="Arial" panose="020B0604020202020204" pitchFamily="34" charset="0"/>
              </a:defRPr>
            </a:lvl4pPr>
            <a:lvl5pPr marL="2057400" indent="-228600" eaLnBrk="0" hangingPunct="0">
              <a:defRPr kumimoji="1" sz="1400"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9pPr>
          </a:lstStyle>
          <a:p>
            <a:pPr algn="ctr">
              <a:spcBef>
                <a:spcPct val="50000"/>
              </a:spcBef>
            </a:pPr>
            <a:endParaRPr lang="nl-NL" altLang="nl-NL"/>
          </a:p>
        </p:txBody>
      </p:sp>
      <p:sp>
        <p:nvSpPr>
          <p:cNvPr id="59401" name="Rectangle 9"/>
          <p:cNvSpPr>
            <a:spLocks noChangeArrowheads="1"/>
          </p:cNvSpPr>
          <p:nvPr/>
        </p:nvSpPr>
        <p:spPr bwMode="auto">
          <a:xfrm>
            <a:off x="1714500" y="21288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eaLnBrk="0" hangingPunct="0">
              <a:defRPr kumimoji="1" sz="1400" b="1">
                <a:solidFill>
                  <a:schemeClr val="tx1"/>
                </a:solidFill>
                <a:latin typeface="Arial" panose="020B0604020202020204" pitchFamily="34" charset="0"/>
                <a:cs typeface="Arial" panose="020B0604020202020204" pitchFamily="34" charset="0"/>
              </a:defRPr>
            </a:lvl1pPr>
            <a:lvl2pPr marL="742950" indent="-285750" eaLnBrk="0" hangingPunct="0">
              <a:defRPr kumimoji="1" sz="1400" b="1">
                <a:solidFill>
                  <a:schemeClr val="tx1"/>
                </a:solidFill>
                <a:latin typeface="Arial" panose="020B0604020202020204" pitchFamily="34" charset="0"/>
                <a:cs typeface="Arial" panose="020B0604020202020204" pitchFamily="34" charset="0"/>
              </a:defRPr>
            </a:lvl2pPr>
            <a:lvl3pPr marL="1143000" indent="-228600" eaLnBrk="0" hangingPunct="0">
              <a:defRPr kumimoji="1" sz="1400" b="1">
                <a:solidFill>
                  <a:schemeClr val="tx1"/>
                </a:solidFill>
                <a:latin typeface="Arial" panose="020B0604020202020204" pitchFamily="34" charset="0"/>
                <a:cs typeface="Arial" panose="020B0604020202020204" pitchFamily="34" charset="0"/>
              </a:defRPr>
            </a:lvl3pPr>
            <a:lvl4pPr marL="1600200" indent="-228600" eaLnBrk="0" hangingPunct="0">
              <a:defRPr kumimoji="1" sz="1400" b="1">
                <a:solidFill>
                  <a:schemeClr val="tx1"/>
                </a:solidFill>
                <a:latin typeface="Arial" panose="020B0604020202020204" pitchFamily="34" charset="0"/>
                <a:cs typeface="Arial" panose="020B0604020202020204" pitchFamily="34" charset="0"/>
              </a:defRPr>
            </a:lvl4pPr>
            <a:lvl5pPr marL="2057400" indent="-228600" eaLnBrk="0" hangingPunct="0">
              <a:defRPr kumimoji="1" sz="1400"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9pPr>
          </a:lstStyle>
          <a:p>
            <a:pPr algn="ctr">
              <a:spcBef>
                <a:spcPct val="50000"/>
              </a:spcBef>
            </a:pPr>
            <a:endParaRPr lang="nl-NL" altLang="nl-NL"/>
          </a:p>
        </p:txBody>
      </p:sp>
      <p:sp>
        <p:nvSpPr>
          <p:cNvPr id="59402" name="Rectangle 10"/>
          <p:cNvSpPr>
            <a:spLocks noChangeArrowheads="1"/>
          </p:cNvSpPr>
          <p:nvPr/>
        </p:nvSpPr>
        <p:spPr bwMode="auto">
          <a:xfrm>
            <a:off x="1652588" y="19335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eaLnBrk="0" hangingPunct="0">
              <a:defRPr kumimoji="1" sz="1400" b="1">
                <a:solidFill>
                  <a:schemeClr val="tx1"/>
                </a:solidFill>
                <a:latin typeface="Arial" panose="020B0604020202020204" pitchFamily="34" charset="0"/>
                <a:cs typeface="Arial" panose="020B0604020202020204" pitchFamily="34" charset="0"/>
              </a:defRPr>
            </a:lvl1pPr>
            <a:lvl2pPr marL="742950" indent="-285750" eaLnBrk="0" hangingPunct="0">
              <a:defRPr kumimoji="1" sz="1400" b="1">
                <a:solidFill>
                  <a:schemeClr val="tx1"/>
                </a:solidFill>
                <a:latin typeface="Arial" panose="020B0604020202020204" pitchFamily="34" charset="0"/>
                <a:cs typeface="Arial" panose="020B0604020202020204" pitchFamily="34" charset="0"/>
              </a:defRPr>
            </a:lvl2pPr>
            <a:lvl3pPr marL="1143000" indent="-228600" eaLnBrk="0" hangingPunct="0">
              <a:defRPr kumimoji="1" sz="1400" b="1">
                <a:solidFill>
                  <a:schemeClr val="tx1"/>
                </a:solidFill>
                <a:latin typeface="Arial" panose="020B0604020202020204" pitchFamily="34" charset="0"/>
                <a:cs typeface="Arial" panose="020B0604020202020204" pitchFamily="34" charset="0"/>
              </a:defRPr>
            </a:lvl3pPr>
            <a:lvl4pPr marL="1600200" indent="-228600" eaLnBrk="0" hangingPunct="0">
              <a:defRPr kumimoji="1" sz="1400" b="1">
                <a:solidFill>
                  <a:schemeClr val="tx1"/>
                </a:solidFill>
                <a:latin typeface="Arial" panose="020B0604020202020204" pitchFamily="34" charset="0"/>
                <a:cs typeface="Arial" panose="020B0604020202020204" pitchFamily="34" charset="0"/>
              </a:defRPr>
            </a:lvl4pPr>
            <a:lvl5pPr marL="2057400" indent="-228600" eaLnBrk="0" hangingPunct="0">
              <a:defRPr kumimoji="1" sz="1400"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9pPr>
          </a:lstStyle>
          <a:p>
            <a:pPr algn="ctr">
              <a:spcBef>
                <a:spcPct val="50000"/>
              </a:spcBef>
            </a:pPr>
            <a:endParaRPr lang="nl-NL" altLang="nl-NL"/>
          </a:p>
        </p:txBody>
      </p:sp>
      <p:sp>
        <p:nvSpPr>
          <p:cNvPr id="59403" name="Rectangle 11"/>
          <p:cNvSpPr>
            <a:spLocks noChangeArrowheads="1"/>
          </p:cNvSpPr>
          <p:nvPr/>
        </p:nvSpPr>
        <p:spPr bwMode="auto">
          <a:xfrm>
            <a:off x="2019300" y="22240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eaLnBrk="0" hangingPunct="0">
              <a:defRPr kumimoji="1" sz="1400" b="1">
                <a:solidFill>
                  <a:schemeClr val="tx1"/>
                </a:solidFill>
                <a:latin typeface="Arial" panose="020B0604020202020204" pitchFamily="34" charset="0"/>
                <a:cs typeface="Arial" panose="020B0604020202020204" pitchFamily="34" charset="0"/>
              </a:defRPr>
            </a:lvl1pPr>
            <a:lvl2pPr marL="742950" indent="-285750" eaLnBrk="0" hangingPunct="0">
              <a:defRPr kumimoji="1" sz="1400" b="1">
                <a:solidFill>
                  <a:schemeClr val="tx1"/>
                </a:solidFill>
                <a:latin typeface="Arial" panose="020B0604020202020204" pitchFamily="34" charset="0"/>
                <a:cs typeface="Arial" panose="020B0604020202020204" pitchFamily="34" charset="0"/>
              </a:defRPr>
            </a:lvl2pPr>
            <a:lvl3pPr marL="1143000" indent="-228600" eaLnBrk="0" hangingPunct="0">
              <a:defRPr kumimoji="1" sz="1400" b="1">
                <a:solidFill>
                  <a:schemeClr val="tx1"/>
                </a:solidFill>
                <a:latin typeface="Arial" panose="020B0604020202020204" pitchFamily="34" charset="0"/>
                <a:cs typeface="Arial" panose="020B0604020202020204" pitchFamily="34" charset="0"/>
              </a:defRPr>
            </a:lvl3pPr>
            <a:lvl4pPr marL="1600200" indent="-228600" eaLnBrk="0" hangingPunct="0">
              <a:defRPr kumimoji="1" sz="1400" b="1">
                <a:solidFill>
                  <a:schemeClr val="tx1"/>
                </a:solidFill>
                <a:latin typeface="Arial" panose="020B0604020202020204" pitchFamily="34" charset="0"/>
                <a:cs typeface="Arial" panose="020B0604020202020204" pitchFamily="34" charset="0"/>
              </a:defRPr>
            </a:lvl4pPr>
            <a:lvl5pPr marL="2057400" indent="-228600" eaLnBrk="0" hangingPunct="0">
              <a:defRPr kumimoji="1" sz="1400"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9pPr>
          </a:lstStyle>
          <a:p>
            <a:pPr algn="ctr">
              <a:spcBef>
                <a:spcPct val="50000"/>
              </a:spcBef>
            </a:pPr>
            <a:endParaRPr lang="nl-NL" altLang="nl-NL"/>
          </a:p>
        </p:txBody>
      </p:sp>
      <p:pic>
        <p:nvPicPr>
          <p:cNvPr id="59404" name="Picture 12" descr="kofferencrypti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5681" y="2434622"/>
            <a:ext cx="7865203" cy="42306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ijdelijke aanduiding voor dianummer 3"/>
          <p:cNvSpPr>
            <a:spLocks noGrp="1"/>
          </p:cNvSpPr>
          <p:nvPr>
            <p:ph type="sldNum" sz="quarter" idx="12"/>
          </p:nvPr>
        </p:nvSpPr>
        <p:spPr>
          <a:xfrm>
            <a:off x="8531788" y="4353560"/>
            <a:ext cx="548640" cy="396240"/>
          </a:xfrm>
        </p:spPr>
        <p:txBody>
          <a:bodyPr/>
          <a:lstStyle/>
          <a:p>
            <a:fld id="{6E2D2B3B-882E-40F3-A32F-6DD516915044}" type="slidenum">
              <a:rPr lang="en-US" smtClean="0"/>
              <a:pPr/>
              <a:t>33</a:t>
            </a:fld>
            <a:endParaRPr lang="en-US" dirty="0"/>
          </a:p>
        </p:txBody>
      </p:sp>
    </p:spTree>
    <p:extLst>
      <p:ext uri="{BB962C8B-B14F-4D97-AF65-F5344CB8AC3E}">
        <p14:creationId xmlns:p14="http://schemas.microsoft.com/office/powerpoint/2010/main" val="257235023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p:txBody>
          <a:bodyPr/>
          <a:lstStyle/>
          <a:p>
            <a:pPr eaLnBrk="1" hangingPunct="1"/>
            <a:r>
              <a:rPr lang="en-GB" altLang="nl-NL" sz="3200" dirty="0"/>
              <a:t>Combination symmetric and asymmetric</a:t>
            </a:r>
          </a:p>
        </p:txBody>
      </p:sp>
      <p:sp>
        <p:nvSpPr>
          <p:cNvPr id="60419" name="Rectangle 3"/>
          <p:cNvSpPr>
            <a:spLocks noGrp="1" noChangeArrowheads="1"/>
          </p:cNvSpPr>
          <p:nvPr>
            <p:ph idx="1"/>
          </p:nvPr>
        </p:nvSpPr>
        <p:spPr>
          <a:xfrm>
            <a:off x="416719" y="1263173"/>
            <a:ext cx="8305800" cy="1064987"/>
          </a:xfrm>
        </p:spPr>
        <p:txBody>
          <a:bodyPr>
            <a:normAutofit/>
          </a:bodyPr>
          <a:lstStyle/>
          <a:p>
            <a:pPr marL="457200" indent="-457200" eaLnBrk="1" hangingPunct="1">
              <a:lnSpc>
                <a:spcPct val="90000"/>
              </a:lnSpc>
            </a:pPr>
            <a:r>
              <a:rPr lang="en-GB" altLang="nl-NL" dirty="0"/>
              <a:t>Decryption with private key of the session key</a:t>
            </a:r>
          </a:p>
          <a:p>
            <a:pPr marL="457200" indent="-457200" eaLnBrk="1" hangingPunct="1">
              <a:lnSpc>
                <a:spcPct val="90000"/>
              </a:lnSpc>
            </a:pPr>
            <a:r>
              <a:rPr lang="en-GB" altLang="nl-NL" dirty="0"/>
              <a:t>Decryption of message with session key</a:t>
            </a:r>
          </a:p>
        </p:txBody>
      </p:sp>
      <p:sp>
        <p:nvSpPr>
          <p:cNvPr id="60420" name="Rectangle 4"/>
          <p:cNvSpPr>
            <a:spLocks noChangeArrowheads="1"/>
          </p:cNvSpPr>
          <p:nvPr/>
        </p:nvSpPr>
        <p:spPr bwMode="auto">
          <a:xfrm>
            <a:off x="1347788" y="19954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eaLnBrk="0" hangingPunct="0">
              <a:defRPr kumimoji="1" sz="1400" b="1">
                <a:solidFill>
                  <a:schemeClr val="tx1"/>
                </a:solidFill>
                <a:latin typeface="Arial" panose="020B0604020202020204" pitchFamily="34" charset="0"/>
                <a:cs typeface="Arial" panose="020B0604020202020204" pitchFamily="34" charset="0"/>
              </a:defRPr>
            </a:lvl1pPr>
            <a:lvl2pPr marL="742950" indent="-285750" eaLnBrk="0" hangingPunct="0">
              <a:defRPr kumimoji="1" sz="1400" b="1">
                <a:solidFill>
                  <a:schemeClr val="tx1"/>
                </a:solidFill>
                <a:latin typeface="Arial" panose="020B0604020202020204" pitchFamily="34" charset="0"/>
                <a:cs typeface="Arial" panose="020B0604020202020204" pitchFamily="34" charset="0"/>
              </a:defRPr>
            </a:lvl2pPr>
            <a:lvl3pPr marL="1143000" indent="-228600" eaLnBrk="0" hangingPunct="0">
              <a:defRPr kumimoji="1" sz="1400" b="1">
                <a:solidFill>
                  <a:schemeClr val="tx1"/>
                </a:solidFill>
                <a:latin typeface="Arial" panose="020B0604020202020204" pitchFamily="34" charset="0"/>
                <a:cs typeface="Arial" panose="020B0604020202020204" pitchFamily="34" charset="0"/>
              </a:defRPr>
            </a:lvl3pPr>
            <a:lvl4pPr marL="1600200" indent="-228600" eaLnBrk="0" hangingPunct="0">
              <a:defRPr kumimoji="1" sz="1400" b="1">
                <a:solidFill>
                  <a:schemeClr val="tx1"/>
                </a:solidFill>
                <a:latin typeface="Arial" panose="020B0604020202020204" pitchFamily="34" charset="0"/>
                <a:cs typeface="Arial" panose="020B0604020202020204" pitchFamily="34" charset="0"/>
              </a:defRPr>
            </a:lvl4pPr>
            <a:lvl5pPr marL="2057400" indent="-228600" eaLnBrk="0" hangingPunct="0">
              <a:defRPr kumimoji="1" sz="1400"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9pPr>
          </a:lstStyle>
          <a:p>
            <a:pPr algn="ctr">
              <a:spcBef>
                <a:spcPct val="50000"/>
              </a:spcBef>
            </a:pPr>
            <a:endParaRPr lang="nl-NL" altLang="nl-NL"/>
          </a:p>
        </p:txBody>
      </p:sp>
      <p:sp>
        <p:nvSpPr>
          <p:cNvPr id="60421" name="Rectangle 5"/>
          <p:cNvSpPr>
            <a:spLocks noChangeArrowheads="1"/>
          </p:cNvSpPr>
          <p:nvPr/>
        </p:nvSpPr>
        <p:spPr bwMode="auto">
          <a:xfrm>
            <a:off x="1962150" y="248602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eaLnBrk="0" hangingPunct="0">
              <a:defRPr kumimoji="1" sz="1400" b="1">
                <a:solidFill>
                  <a:schemeClr val="tx1"/>
                </a:solidFill>
                <a:latin typeface="Arial" panose="020B0604020202020204" pitchFamily="34" charset="0"/>
                <a:cs typeface="Arial" panose="020B0604020202020204" pitchFamily="34" charset="0"/>
              </a:defRPr>
            </a:lvl1pPr>
            <a:lvl2pPr marL="742950" indent="-285750" eaLnBrk="0" hangingPunct="0">
              <a:defRPr kumimoji="1" sz="1400" b="1">
                <a:solidFill>
                  <a:schemeClr val="tx1"/>
                </a:solidFill>
                <a:latin typeface="Arial" panose="020B0604020202020204" pitchFamily="34" charset="0"/>
                <a:cs typeface="Arial" panose="020B0604020202020204" pitchFamily="34" charset="0"/>
              </a:defRPr>
            </a:lvl2pPr>
            <a:lvl3pPr marL="1143000" indent="-228600" eaLnBrk="0" hangingPunct="0">
              <a:defRPr kumimoji="1" sz="1400" b="1">
                <a:solidFill>
                  <a:schemeClr val="tx1"/>
                </a:solidFill>
                <a:latin typeface="Arial" panose="020B0604020202020204" pitchFamily="34" charset="0"/>
                <a:cs typeface="Arial" panose="020B0604020202020204" pitchFamily="34" charset="0"/>
              </a:defRPr>
            </a:lvl3pPr>
            <a:lvl4pPr marL="1600200" indent="-228600" eaLnBrk="0" hangingPunct="0">
              <a:defRPr kumimoji="1" sz="1400" b="1">
                <a:solidFill>
                  <a:schemeClr val="tx1"/>
                </a:solidFill>
                <a:latin typeface="Arial" panose="020B0604020202020204" pitchFamily="34" charset="0"/>
                <a:cs typeface="Arial" panose="020B0604020202020204" pitchFamily="34" charset="0"/>
              </a:defRPr>
            </a:lvl4pPr>
            <a:lvl5pPr marL="2057400" indent="-228600" eaLnBrk="0" hangingPunct="0">
              <a:defRPr kumimoji="1" sz="1400"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9pPr>
          </a:lstStyle>
          <a:p>
            <a:pPr algn="ctr">
              <a:spcBef>
                <a:spcPct val="50000"/>
              </a:spcBef>
            </a:pPr>
            <a:endParaRPr lang="nl-NL" altLang="nl-NL"/>
          </a:p>
        </p:txBody>
      </p:sp>
      <p:sp>
        <p:nvSpPr>
          <p:cNvPr id="60422" name="Rectangle 6"/>
          <p:cNvSpPr>
            <a:spLocks noChangeArrowheads="1"/>
          </p:cNvSpPr>
          <p:nvPr/>
        </p:nvSpPr>
        <p:spPr bwMode="auto">
          <a:xfrm>
            <a:off x="2333625" y="23574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eaLnBrk="0" hangingPunct="0">
              <a:defRPr kumimoji="1" sz="1400" b="1">
                <a:solidFill>
                  <a:schemeClr val="tx1"/>
                </a:solidFill>
                <a:latin typeface="Arial" panose="020B0604020202020204" pitchFamily="34" charset="0"/>
                <a:cs typeface="Arial" panose="020B0604020202020204" pitchFamily="34" charset="0"/>
              </a:defRPr>
            </a:lvl1pPr>
            <a:lvl2pPr marL="742950" indent="-285750" eaLnBrk="0" hangingPunct="0">
              <a:defRPr kumimoji="1" sz="1400" b="1">
                <a:solidFill>
                  <a:schemeClr val="tx1"/>
                </a:solidFill>
                <a:latin typeface="Arial" panose="020B0604020202020204" pitchFamily="34" charset="0"/>
                <a:cs typeface="Arial" panose="020B0604020202020204" pitchFamily="34" charset="0"/>
              </a:defRPr>
            </a:lvl2pPr>
            <a:lvl3pPr marL="1143000" indent="-228600" eaLnBrk="0" hangingPunct="0">
              <a:defRPr kumimoji="1" sz="1400" b="1">
                <a:solidFill>
                  <a:schemeClr val="tx1"/>
                </a:solidFill>
                <a:latin typeface="Arial" panose="020B0604020202020204" pitchFamily="34" charset="0"/>
                <a:cs typeface="Arial" panose="020B0604020202020204" pitchFamily="34" charset="0"/>
              </a:defRPr>
            </a:lvl3pPr>
            <a:lvl4pPr marL="1600200" indent="-228600" eaLnBrk="0" hangingPunct="0">
              <a:defRPr kumimoji="1" sz="1400" b="1">
                <a:solidFill>
                  <a:schemeClr val="tx1"/>
                </a:solidFill>
                <a:latin typeface="Arial" panose="020B0604020202020204" pitchFamily="34" charset="0"/>
                <a:cs typeface="Arial" panose="020B0604020202020204" pitchFamily="34" charset="0"/>
              </a:defRPr>
            </a:lvl4pPr>
            <a:lvl5pPr marL="2057400" indent="-228600" eaLnBrk="0" hangingPunct="0">
              <a:defRPr kumimoji="1" sz="1400"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9pPr>
          </a:lstStyle>
          <a:p>
            <a:pPr algn="ctr">
              <a:spcBef>
                <a:spcPct val="50000"/>
              </a:spcBef>
            </a:pPr>
            <a:endParaRPr lang="nl-NL" altLang="nl-NL"/>
          </a:p>
        </p:txBody>
      </p:sp>
      <p:sp>
        <p:nvSpPr>
          <p:cNvPr id="60423" name="Rectangle 7"/>
          <p:cNvSpPr>
            <a:spLocks noChangeArrowheads="1"/>
          </p:cNvSpPr>
          <p:nvPr/>
        </p:nvSpPr>
        <p:spPr bwMode="auto">
          <a:xfrm>
            <a:off x="1943100" y="21526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eaLnBrk="0" hangingPunct="0">
              <a:defRPr kumimoji="1" sz="1400" b="1">
                <a:solidFill>
                  <a:schemeClr val="tx1"/>
                </a:solidFill>
                <a:latin typeface="Arial" panose="020B0604020202020204" pitchFamily="34" charset="0"/>
                <a:cs typeface="Arial" panose="020B0604020202020204" pitchFamily="34" charset="0"/>
              </a:defRPr>
            </a:lvl1pPr>
            <a:lvl2pPr marL="742950" indent="-285750" eaLnBrk="0" hangingPunct="0">
              <a:defRPr kumimoji="1" sz="1400" b="1">
                <a:solidFill>
                  <a:schemeClr val="tx1"/>
                </a:solidFill>
                <a:latin typeface="Arial" panose="020B0604020202020204" pitchFamily="34" charset="0"/>
                <a:cs typeface="Arial" panose="020B0604020202020204" pitchFamily="34" charset="0"/>
              </a:defRPr>
            </a:lvl2pPr>
            <a:lvl3pPr marL="1143000" indent="-228600" eaLnBrk="0" hangingPunct="0">
              <a:defRPr kumimoji="1" sz="1400" b="1">
                <a:solidFill>
                  <a:schemeClr val="tx1"/>
                </a:solidFill>
                <a:latin typeface="Arial" panose="020B0604020202020204" pitchFamily="34" charset="0"/>
                <a:cs typeface="Arial" panose="020B0604020202020204" pitchFamily="34" charset="0"/>
              </a:defRPr>
            </a:lvl3pPr>
            <a:lvl4pPr marL="1600200" indent="-228600" eaLnBrk="0" hangingPunct="0">
              <a:defRPr kumimoji="1" sz="1400" b="1">
                <a:solidFill>
                  <a:schemeClr val="tx1"/>
                </a:solidFill>
                <a:latin typeface="Arial" panose="020B0604020202020204" pitchFamily="34" charset="0"/>
                <a:cs typeface="Arial" panose="020B0604020202020204" pitchFamily="34" charset="0"/>
              </a:defRPr>
            </a:lvl4pPr>
            <a:lvl5pPr marL="2057400" indent="-228600" eaLnBrk="0" hangingPunct="0">
              <a:defRPr kumimoji="1" sz="1400"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9pPr>
          </a:lstStyle>
          <a:p>
            <a:pPr algn="ctr">
              <a:spcBef>
                <a:spcPct val="50000"/>
              </a:spcBef>
            </a:pPr>
            <a:endParaRPr lang="nl-NL" altLang="nl-NL"/>
          </a:p>
        </p:txBody>
      </p:sp>
      <p:sp>
        <p:nvSpPr>
          <p:cNvPr id="60424" name="Rectangle 8"/>
          <p:cNvSpPr>
            <a:spLocks noChangeArrowheads="1"/>
          </p:cNvSpPr>
          <p:nvPr/>
        </p:nvSpPr>
        <p:spPr bwMode="auto">
          <a:xfrm>
            <a:off x="1685925" y="20383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eaLnBrk="0" hangingPunct="0">
              <a:defRPr kumimoji="1" sz="1400" b="1">
                <a:solidFill>
                  <a:schemeClr val="tx1"/>
                </a:solidFill>
                <a:latin typeface="Arial" panose="020B0604020202020204" pitchFamily="34" charset="0"/>
                <a:cs typeface="Arial" panose="020B0604020202020204" pitchFamily="34" charset="0"/>
              </a:defRPr>
            </a:lvl1pPr>
            <a:lvl2pPr marL="742950" indent="-285750" eaLnBrk="0" hangingPunct="0">
              <a:defRPr kumimoji="1" sz="1400" b="1">
                <a:solidFill>
                  <a:schemeClr val="tx1"/>
                </a:solidFill>
                <a:latin typeface="Arial" panose="020B0604020202020204" pitchFamily="34" charset="0"/>
                <a:cs typeface="Arial" panose="020B0604020202020204" pitchFamily="34" charset="0"/>
              </a:defRPr>
            </a:lvl2pPr>
            <a:lvl3pPr marL="1143000" indent="-228600" eaLnBrk="0" hangingPunct="0">
              <a:defRPr kumimoji="1" sz="1400" b="1">
                <a:solidFill>
                  <a:schemeClr val="tx1"/>
                </a:solidFill>
                <a:latin typeface="Arial" panose="020B0604020202020204" pitchFamily="34" charset="0"/>
                <a:cs typeface="Arial" panose="020B0604020202020204" pitchFamily="34" charset="0"/>
              </a:defRPr>
            </a:lvl3pPr>
            <a:lvl4pPr marL="1600200" indent="-228600" eaLnBrk="0" hangingPunct="0">
              <a:defRPr kumimoji="1" sz="1400" b="1">
                <a:solidFill>
                  <a:schemeClr val="tx1"/>
                </a:solidFill>
                <a:latin typeface="Arial" panose="020B0604020202020204" pitchFamily="34" charset="0"/>
                <a:cs typeface="Arial" panose="020B0604020202020204" pitchFamily="34" charset="0"/>
              </a:defRPr>
            </a:lvl4pPr>
            <a:lvl5pPr marL="2057400" indent="-228600" eaLnBrk="0" hangingPunct="0">
              <a:defRPr kumimoji="1" sz="1400"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9pPr>
          </a:lstStyle>
          <a:p>
            <a:pPr algn="ctr">
              <a:spcBef>
                <a:spcPct val="50000"/>
              </a:spcBef>
            </a:pPr>
            <a:endParaRPr lang="nl-NL" altLang="nl-NL"/>
          </a:p>
        </p:txBody>
      </p:sp>
      <p:sp>
        <p:nvSpPr>
          <p:cNvPr id="60425" name="Rectangle 9"/>
          <p:cNvSpPr>
            <a:spLocks noChangeArrowheads="1"/>
          </p:cNvSpPr>
          <p:nvPr/>
        </p:nvSpPr>
        <p:spPr bwMode="auto">
          <a:xfrm>
            <a:off x="1714500" y="21288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eaLnBrk="0" hangingPunct="0">
              <a:defRPr kumimoji="1" sz="1400" b="1">
                <a:solidFill>
                  <a:schemeClr val="tx1"/>
                </a:solidFill>
                <a:latin typeface="Arial" panose="020B0604020202020204" pitchFamily="34" charset="0"/>
                <a:cs typeface="Arial" panose="020B0604020202020204" pitchFamily="34" charset="0"/>
              </a:defRPr>
            </a:lvl1pPr>
            <a:lvl2pPr marL="742950" indent="-285750" eaLnBrk="0" hangingPunct="0">
              <a:defRPr kumimoji="1" sz="1400" b="1">
                <a:solidFill>
                  <a:schemeClr val="tx1"/>
                </a:solidFill>
                <a:latin typeface="Arial" panose="020B0604020202020204" pitchFamily="34" charset="0"/>
                <a:cs typeface="Arial" panose="020B0604020202020204" pitchFamily="34" charset="0"/>
              </a:defRPr>
            </a:lvl2pPr>
            <a:lvl3pPr marL="1143000" indent="-228600" eaLnBrk="0" hangingPunct="0">
              <a:defRPr kumimoji="1" sz="1400" b="1">
                <a:solidFill>
                  <a:schemeClr val="tx1"/>
                </a:solidFill>
                <a:latin typeface="Arial" panose="020B0604020202020204" pitchFamily="34" charset="0"/>
                <a:cs typeface="Arial" panose="020B0604020202020204" pitchFamily="34" charset="0"/>
              </a:defRPr>
            </a:lvl3pPr>
            <a:lvl4pPr marL="1600200" indent="-228600" eaLnBrk="0" hangingPunct="0">
              <a:defRPr kumimoji="1" sz="1400" b="1">
                <a:solidFill>
                  <a:schemeClr val="tx1"/>
                </a:solidFill>
                <a:latin typeface="Arial" panose="020B0604020202020204" pitchFamily="34" charset="0"/>
                <a:cs typeface="Arial" panose="020B0604020202020204" pitchFamily="34" charset="0"/>
              </a:defRPr>
            </a:lvl4pPr>
            <a:lvl5pPr marL="2057400" indent="-228600" eaLnBrk="0" hangingPunct="0">
              <a:defRPr kumimoji="1" sz="1400"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9pPr>
          </a:lstStyle>
          <a:p>
            <a:pPr algn="ctr">
              <a:spcBef>
                <a:spcPct val="50000"/>
              </a:spcBef>
            </a:pPr>
            <a:endParaRPr lang="nl-NL" altLang="nl-NL"/>
          </a:p>
        </p:txBody>
      </p:sp>
      <p:sp>
        <p:nvSpPr>
          <p:cNvPr id="60426" name="Rectangle 10"/>
          <p:cNvSpPr>
            <a:spLocks noChangeArrowheads="1"/>
          </p:cNvSpPr>
          <p:nvPr/>
        </p:nvSpPr>
        <p:spPr bwMode="auto">
          <a:xfrm>
            <a:off x="1652588" y="19335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eaLnBrk="0" hangingPunct="0">
              <a:defRPr kumimoji="1" sz="1400" b="1">
                <a:solidFill>
                  <a:schemeClr val="tx1"/>
                </a:solidFill>
                <a:latin typeface="Arial" panose="020B0604020202020204" pitchFamily="34" charset="0"/>
                <a:cs typeface="Arial" panose="020B0604020202020204" pitchFamily="34" charset="0"/>
              </a:defRPr>
            </a:lvl1pPr>
            <a:lvl2pPr marL="742950" indent="-285750" eaLnBrk="0" hangingPunct="0">
              <a:defRPr kumimoji="1" sz="1400" b="1">
                <a:solidFill>
                  <a:schemeClr val="tx1"/>
                </a:solidFill>
                <a:latin typeface="Arial" panose="020B0604020202020204" pitchFamily="34" charset="0"/>
                <a:cs typeface="Arial" panose="020B0604020202020204" pitchFamily="34" charset="0"/>
              </a:defRPr>
            </a:lvl2pPr>
            <a:lvl3pPr marL="1143000" indent="-228600" eaLnBrk="0" hangingPunct="0">
              <a:defRPr kumimoji="1" sz="1400" b="1">
                <a:solidFill>
                  <a:schemeClr val="tx1"/>
                </a:solidFill>
                <a:latin typeface="Arial" panose="020B0604020202020204" pitchFamily="34" charset="0"/>
                <a:cs typeface="Arial" panose="020B0604020202020204" pitchFamily="34" charset="0"/>
              </a:defRPr>
            </a:lvl3pPr>
            <a:lvl4pPr marL="1600200" indent="-228600" eaLnBrk="0" hangingPunct="0">
              <a:defRPr kumimoji="1" sz="1400" b="1">
                <a:solidFill>
                  <a:schemeClr val="tx1"/>
                </a:solidFill>
                <a:latin typeface="Arial" panose="020B0604020202020204" pitchFamily="34" charset="0"/>
                <a:cs typeface="Arial" panose="020B0604020202020204" pitchFamily="34" charset="0"/>
              </a:defRPr>
            </a:lvl4pPr>
            <a:lvl5pPr marL="2057400" indent="-228600" eaLnBrk="0" hangingPunct="0">
              <a:defRPr kumimoji="1" sz="1400"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9pPr>
          </a:lstStyle>
          <a:p>
            <a:pPr algn="ctr">
              <a:spcBef>
                <a:spcPct val="50000"/>
              </a:spcBef>
            </a:pPr>
            <a:endParaRPr lang="nl-NL" altLang="nl-NL"/>
          </a:p>
        </p:txBody>
      </p:sp>
      <p:sp>
        <p:nvSpPr>
          <p:cNvPr id="60427" name="Rectangle 11"/>
          <p:cNvSpPr>
            <a:spLocks noChangeArrowheads="1"/>
          </p:cNvSpPr>
          <p:nvPr/>
        </p:nvSpPr>
        <p:spPr bwMode="auto">
          <a:xfrm>
            <a:off x="2019300" y="22240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eaLnBrk="0" hangingPunct="0">
              <a:defRPr kumimoji="1" sz="1400" b="1">
                <a:solidFill>
                  <a:schemeClr val="tx1"/>
                </a:solidFill>
                <a:latin typeface="Arial" panose="020B0604020202020204" pitchFamily="34" charset="0"/>
                <a:cs typeface="Arial" panose="020B0604020202020204" pitchFamily="34" charset="0"/>
              </a:defRPr>
            </a:lvl1pPr>
            <a:lvl2pPr marL="742950" indent="-285750" eaLnBrk="0" hangingPunct="0">
              <a:defRPr kumimoji="1" sz="1400" b="1">
                <a:solidFill>
                  <a:schemeClr val="tx1"/>
                </a:solidFill>
                <a:latin typeface="Arial" panose="020B0604020202020204" pitchFamily="34" charset="0"/>
                <a:cs typeface="Arial" panose="020B0604020202020204" pitchFamily="34" charset="0"/>
              </a:defRPr>
            </a:lvl2pPr>
            <a:lvl3pPr marL="1143000" indent="-228600" eaLnBrk="0" hangingPunct="0">
              <a:defRPr kumimoji="1" sz="1400" b="1">
                <a:solidFill>
                  <a:schemeClr val="tx1"/>
                </a:solidFill>
                <a:latin typeface="Arial" panose="020B0604020202020204" pitchFamily="34" charset="0"/>
                <a:cs typeface="Arial" panose="020B0604020202020204" pitchFamily="34" charset="0"/>
              </a:defRPr>
            </a:lvl3pPr>
            <a:lvl4pPr marL="1600200" indent="-228600" eaLnBrk="0" hangingPunct="0">
              <a:defRPr kumimoji="1" sz="1400" b="1">
                <a:solidFill>
                  <a:schemeClr val="tx1"/>
                </a:solidFill>
                <a:latin typeface="Arial" panose="020B0604020202020204" pitchFamily="34" charset="0"/>
                <a:cs typeface="Arial" panose="020B0604020202020204" pitchFamily="34" charset="0"/>
              </a:defRPr>
            </a:lvl4pPr>
            <a:lvl5pPr marL="2057400" indent="-228600" eaLnBrk="0" hangingPunct="0">
              <a:defRPr kumimoji="1" sz="1400"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9pPr>
          </a:lstStyle>
          <a:p>
            <a:pPr algn="ctr">
              <a:spcBef>
                <a:spcPct val="50000"/>
              </a:spcBef>
            </a:pPr>
            <a:endParaRPr lang="nl-NL" altLang="nl-NL"/>
          </a:p>
        </p:txBody>
      </p:sp>
      <p:sp>
        <p:nvSpPr>
          <p:cNvPr id="60428" name="Rectangle 12"/>
          <p:cNvSpPr>
            <a:spLocks noChangeArrowheads="1"/>
          </p:cNvSpPr>
          <p:nvPr/>
        </p:nvSpPr>
        <p:spPr bwMode="auto">
          <a:xfrm>
            <a:off x="1814513" y="22431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eaLnBrk="0" hangingPunct="0">
              <a:defRPr kumimoji="1" sz="1400" b="1">
                <a:solidFill>
                  <a:schemeClr val="tx1"/>
                </a:solidFill>
                <a:latin typeface="Arial" panose="020B0604020202020204" pitchFamily="34" charset="0"/>
                <a:cs typeface="Arial" panose="020B0604020202020204" pitchFamily="34" charset="0"/>
              </a:defRPr>
            </a:lvl1pPr>
            <a:lvl2pPr marL="742950" indent="-285750" eaLnBrk="0" hangingPunct="0">
              <a:defRPr kumimoji="1" sz="1400" b="1">
                <a:solidFill>
                  <a:schemeClr val="tx1"/>
                </a:solidFill>
                <a:latin typeface="Arial" panose="020B0604020202020204" pitchFamily="34" charset="0"/>
                <a:cs typeface="Arial" panose="020B0604020202020204" pitchFamily="34" charset="0"/>
              </a:defRPr>
            </a:lvl2pPr>
            <a:lvl3pPr marL="1143000" indent="-228600" eaLnBrk="0" hangingPunct="0">
              <a:defRPr kumimoji="1" sz="1400" b="1">
                <a:solidFill>
                  <a:schemeClr val="tx1"/>
                </a:solidFill>
                <a:latin typeface="Arial" panose="020B0604020202020204" pitchFamily="34" charset="0"/>
                <a:cs typeface="Arial" panose="020B0604020202020204" pitchFamily="34" charset="0"/>
              </a:defRPr>
            </a:lvl3pPr>
            <a:lvl4pPr marL="1600200" indent="-228600" eaLnBrk="0" hangingPunct="0">
              <a:defRPr kumimoji="1" sz="1400" b="1">
                <a:solidFill>
                  <a:schemeClr val="tx1"/>
                </a:solidFill>
                <a:latin typeface="Arial" panose="020B0604020202020204" pitchFamily="34" charset="0"/>
                <a:cs typeface="Arial" panose="020B0604020202020204" pitchFamily="34" charset="0"/>
              </a:defRPr>
            </a:lvl4pPr>
            <a:lvl5pPr marL="2057400" indent="-228600" eaLnBrk="0" hangingPunct="0">
              <a:defRPr kumimoji="1" sz="1400"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9pPr>
          </a:lstStyle>
          <a:p>
            <a:pPr algn="ctr">
              <a:spcBef>
                <a:spcPct val="50000"/>
              </a:spcBef>
            </a:pPr>
            <a:endParaRPr lang="nl-NL" altLang="nl-NL"/>
          </a:p>
        </p:txBody>
      </p:sp>
      <p:pic>
        <p:nvPicPr>
          <p:cNvPr id="60429" name="Picture 13" descr="kofferdecrypti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8775" y="2486025"/>
            <a:ext cx="8393113" cy="407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ijdelijke aanduiding voor dianummer 3"/>
          <p:cNvSpPr>
            <a:spLocks noGrp="1"/>
          </p:cNvSpPr>
          <p:nvPr>
            <p:ph type="sldNum" sz="quarter" idx="12"/>
          </p:nvPr>
        </p:nvSpPr>
        <p:spPr>
          <a:xfrm>
            <a:off x="8531788" y="4353560"/>
            <a:ext cx="548640" cy="396240"/>
          </a:xfrm>
        </p:spPr>
        <p:txBody>
          <a:bodyPr/>
          <a:lstStyle/>
          <a:p>
            <a:fld id="{6E2D2B3B-882E-40F3-A32F-6DD516915044}" type="slidenum">
              <a:rPr lang="en-US" smtClean="0"/>
              <a:pPr/>
              <a:t>34</a:t>
            </a:fld>
            <a:endParaRPr lang="en-US" dirty="0"/>
          </a:p>
        </p:txBody>
      </p:sp>
    </p:spTree>
    <p:extLst>
      <p:ext uri="{BB962C8B-B14F-4D97-AF65-F5344CB8AC3E}">
        <p14:creationId xmlns:p14="http://schemas.microsoft.com/office/powerpoint/2010/main" val="297760462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3" name="Rectangle 2"/>
          <p:cNvSpPr>
            <a:spLocks noGrp="1" noChangeArrowheads="1"/>
          </p:cNvSpPr>
          <p:nvPr>
            <p:ph type="title"/>
          </p:nvPr>
        </p:nvSpPr>
        <p:spPr>
          <a:xfrm>
            <a:off x="179512" y="148783"/>
            <a:ext cx="7988176" cy="683974"/>
          </a:xfrm>
        </p:spPr>
        <p:txBody>
          <a:bodyPr/>
          <a:lstStyle/>
          <a:p>
            <a:r>
              <a:rPr lang="en-GB" altLang="nl-NL" sz="3200" dirty="0"/>
              <a:t>Hybrid system</a:t>
            </a:r>
            <a:endParaRPr lang="nl-NL" altLang="nl-NL" sz="3200" dirty="0"/>
          </a:p>
        </p:txBody>
      </p:sp>
      <p:sp>
        <p:nvSpPr>
          <p:cNvPr id="61444" name="Rectangle 3"/>
          <p:cNvSpPr>
            <a:spLocks noGrp="1" noChangeArrowheads="1"/>
          </p:cNvSpPr>
          <p:nvPr>
            <p:ph idx="1"/>
          </p:nvPr>
        </p:nvSpPr>
        <p:spPr>
          <a:xfrm>
            <a:off x="304800" y="908682"/>
            <a:ext cx="8305800" cy="700088"/>
          </a:xfrm>
        </p:spPr>
        <p:txBody>
          <a:bodyPr>
            <a:normAutofit/>
          </a:bodyPr>
          <a:lstStyle/>
          <a:p>
            <a:pPr marL="457200" indent="-457200" eaLnBrk="1" hangingPunct="1"/>
            <a:r>
              <a:rPr lang="en-GB" altLang="nl-NL" sz="2400" dirty="0"/>
              <a:t>All combined in one picture</a:t>
            </a:r>
          </a:p>
        </p:txBody>
      </p:sp>
      <p:sp>
        <p:nvSpPr>
          <p:cNvPr id="61442" name="Tijdelijke aanduiding voor voettekst 3"/>
          <p:cNvSpPr>
            <a:spLocks noGrp="1"/>
          </p:cNvSpPr>
          <p:nvPr>
            <p:ph type="ftr" sz="quarter" idx="11"/>
          </p:nvPr>
        </p:nvSpPr>
        <p:spPr bwMode="auto">
          <a:xfrm>
            <a:off x="304800" y="6524625"/>
            <a:ext cx="8515350" cy="33337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1400" b="1">
                <a:solidFill>
                  <a:schemeClr val="tx1"/>
                </a:solidFill>
                <a:latin typeface="Arial" panose="020B0604020202020204" pitchFamily="34" charset="0"/>
                <a:cs typeface="Arial" panose="020B0604020202020204" pitchFamily="34" charset="0"/>
              </a:defRPr>
            </a:lvl1pPr>
            <a:lvl2pPr marL="742950" indent="-285750" eaLnBrk="0" hangingPunct="0">
              <a:defRPr kumimoji="1" sz="1400" b="1">
                <a:solidFill>
                  <a:schemeClr val="tx1"/>
                </a:solidFill>
                <a:latin typeface="Arial" panose="020B0604020202020204" pitchFamily="34" charset="0"/>
                <a:cs typeface="Arial" panose="020B0604020202020204" pitchFamily="34" charset="0"/>
              </a:defRPr>
            </a:lvl2pPr>
            <a:lvl3pPr marL="1143000" indent="-228600" eaLnBrk="0" hangingPunct="0">
              <a:defRPr kumimoji="1" sz="1400" b="1">
                <a:solidFill>
                  <a:schemeClr val="tx1"/>
                </a:solidFill>
                <a:latin typeface="Arial" panose="020B0604020202020204" pitchFamily="34" charset="0"/>
                <a:cs typeface="Arial" panose="020B0604020202020204" pitchFamily="34" charset="0"/>
              </a:defRPr>
            </a:lvl3pPr>
            <a:lvl4pPr marL="1600200" indent="-228600" eaLnBrk="0" hangingPunct="0">
              <a:defRPr kumimoji="1" sz="1400" b="1">
                <a:solidFill>
                  <a:schemeClr val="tx1"/>
                </a:solidFill>
                <a:latin typeface="Arial" panose="020B0604020202020204" pitchFamily="34" charset="0"/>
                <a:cs typeface="Arial" panose="020B0604020202020204" pitchFamily="34" charset="0"/>
              </a:defRPr>
            </a:lvl4pPr>
            <a:lvl5pPr marL="2057400" indent="-228600" eaLnBrk="0" hangingPunct="0">
              <a:defRPr kumimoji="1" sz="1400"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9pPr>
          </a:lstStyle>
          <a:p>
            <a:pPr algn="ctr">
              <a:spcBef>
                <a:spcPct val="50000"/>
              </a:spcBef>
            </a:pPr>
            <a:r>
              <a:rPr lang="en-US" altLang="nl-NL"/>
              <a:t>Lectoraat Informatiebeveiliging 	                 Minor blok IB-AB	nr.:</a:t>
            </a:r>
            <a:r>
              <a:rPr lang="nl-NL" altLang="nl-NL"/>
              <a:t> </a:t>
            </a:r>
            <a:fld id="{AEBD7FB5-E02B-41CE-96E0-4C8BE4845A72}" type="slidenum">
              <a:rPr lang="nl-NL" altLang="nl-NL"/>
              <a:pPr algn="ctr">
                <a:spcBef>
                  <a:spcPct val="50000"/>
                </a:spcBef>
              </a:pPr>
              <a:t>35</a:t>
            </a:fld>
            <a:r>
              <a:rPr lang="nl-NL" altLang="nl-NL"/>
              <a:t> </a:t>
            </a:r>
            <a:r>
              <a:rPr lang="en-US" altLang="nl-NL"/>
              <a:t>                              </a:t>
            </a:r>
            <a:fld id="{E0C702CF-4F60-4CA2-B354-A5C7AEBFA8D2}" type="datetime1">
              <a:rPr lang="nl-NL" altLang="nl-NL"/>
              <a:pPr algn="ctr">
                <a:spcBef>
                  <a:spcPct val="50000"/>
                </a:spcBef>
              </a:pPr>
              <a:t>05-11-19</a:t>
            </a:fld>
            <a:endParaRPr lang="nl-NL" altLang="nl-NL"/>
          </a:p>
        </p:txBody>
      </p:sp>
      <p:sp>
        <p:nvSpPr>
          <p:cNvPr id="61445" name="Rectangle 4"/>
          <p:cNvSpPr>
            <a:spLocks noChangeArrowheads="1"/>
          </p:cNvSpPr>
          <p:nvPr/>
        </p:nvSpPr>
        <p:spPr bwMode="auto">
          <a:xfrm>
            <a:off x="1347788" y="19954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eaLnBrk="0" hangingPunct="0">
              <a:defRPr kumimoji="1" sz="1400" b="1">
                <a:solidFill>
                  <a:schemeClr val="tx1"/>
                </a:solidFill>
                <a:latin typeface="Arial" panose="020B0604020202020204" pitchFamily="34" charset="0"/>
                <a:cs typeface="Arial" panose="020B0604020202020204" pitchFamily="34" charset="0"/>
              </a:defRPr>
            </a:lvl1pPr>
            <a:lvl2pPr marL="742950" indent="-285750" eaLnBrk="0" hangingPunct="0">
              <a:defRPr kumimoji="1" sz="1400" b="1">
                <a:solidFill>
                  <a:schemeClr val="tx1"/>
                </a:solidFill>
                <a:latin typeface="Arial" panose="020B0604020202020204" pitchFamily="34" charset="0"/>
                <a:cs typeface="Arial" panose="020B0604020202020204" pitchFamily="34" charset="0"/>
              </a:defRPr>
            </a:lvl2pPr>
            <a:lvl3pPr marL="1143000" indent="-228600" eaLnBrk="0" hangingPunct="0">
              <a:defRPr kumimoji="1" sz="1400" b="1">
                <a:solidFill>
                  <a:schemeClr val="tx1"/>
                </a:solidFill>
                <a:latin typeface="Arial" panose="020B0604020202020204" pitchFamily="34" charset="0"/>
                <a:cs typeface="Arial" panose="020B0604020202020204" pitchFamily="34" charset="0"/>
              </a:defRPr>
            </a:lvl3pPr>
            <a:lvl4pPr marL="1600200" indent="-228600" eaLnBrk="0" hangingPunct="0">
              <a:defRPr kumimoji="1" sz="1400" b="1">
                <a:solidFill>
                  <a:schemeClr val="tx1"/>
                </a:solidFill>
                <a:latin typeface="Arial" panose="020B0604020202020204" pitchFamily="34" charset="0"/>
                <a:cs typeface="Arial" panose="020B0604020202020204" pitchFamily="34" charset="0"/>
              </a:defRPr>
            </a:lvl4pPr>
            <a:lvl5pPr marL="2057400" indent="-228600" eaLnBrk="0" hangingPunct="0">
              <a:defRPr kumimoji="1" sz="1400"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9pPr>
          </a:lstStyle>
          <a:p>
            <a:pPr algn="ctr">
              <a:spcBef>
                <a:spcPct val="50000"/>
              </a:spcBef>
            </a:pPr>
            <a:endParaRPr lang="nl-NL" altLang="nl-NL"/>
          </a:p>
        </p:txBody>
      </p:sp>
      <p:sp>
        <p:nvSpPr>
          <p:cNvPr id="61446" name="Rectangle 5"/>
          <p:cNvSpPr>
            <a:spLocks noChangeArrowheads="1"/>
          </p:cNvSpPr>
          <p:nvPr/>
        </p:nvSpPr>
        <p:spPr bwMode="auto">
          <a:xfrm>
            <a:off x="1962150" y="248602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eaLnBrk="0" hangingPunct="0">
              <a:defRPr kumimoji="1" sz="1400" b="1">
                <a:solidFill>
                  <a:schemeClr val="tx1"/>
                </a:solidFill>
                <a:latin typeface="Arial" panose="020B0604020202020204" pitchFamily="34" charset="0"/>
                <a:cs typeface="Arial" panose="020B0604020202020204" pitchFamily="34" charset="0"/>
              </a:defRPr>
            </a:lvl1pPr>
            <a:lvl2pPr marL="742950" indent="-285750" eaLnBrk="0" hangingPunct="0">
              <a:defRPr kumimoji="1" sz="1400" b="1">
                <a:solidFill>
                  <a:schemeClr val="tx1"/>
                </a:solidFill>
                <a:latin typeface="Arial" panose="020B0604020202020204" pitchFamily="34" charset="0"/>
                <a:cs typeface="Arial" panose="020B0604020202020204" pitchFamily="34" charset="0"/>
              </a:defRPr>
            </a:lvl2pPr>
            <a:lvl3pPr marL="1143000" indent="-228600" eaLnBrk="0" hangingPunct="0">
              <a:defRPr kumimoji="1" sz="1400" b="1">
                <a:solidFill>
                  <a:schemeClr val="tx1"/>
                </a:solidFill>
                <a:latin typeface="Arial" panose="020B0604020202020204" pitchFamily="34" charset="0"/>
                <a:cs typeface="Arial" panose="020B0604020202020204" pitchFamily="34" charset="0"/>
              </a:defRPr>
            </a:lvl3pPr>
            <a:lvl4pPr marL="1600200" indent="-228600" eaLnBrk="0" hangingPunct="0">
              <a:defRPr kumimoji="1" sz="1400" b="1">
                <a:solidFill>
                  <a:schemeClr val="tx1"/>
                </a:solidFill>
                <a:latin typeface="Arial" panose="020B0604020202020204" pitchFamily="34" charset="0"/>
                <a:cs typeface="Arial" panose="020B0604020202020204" pitchFamily="34" charset="0"/>
              </a:defRPr>
            </a:lvl4pPr>
            <a:lvl5pPr marL="2057400" indent="-228600" eaLnBrk="0" hangingPunct="0">
              <a:defRPr kumimoji="1" sz="1400"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9pPr>
          </a:lstStyle>
          <a:p>
            <a:pPr algn="ctr">
              <a:spcBef>
                <a:spcPct val="50000"/>
              </a:spcBef>
            </a:pPr>
            <a:endParaRPr lang="nl-NL" altLang="nl-NL"/>
          </a:p>
        </p:txBody>
      </p:sp>
      <p:sp>
        <p:nvSpPr>
          <p:cNvPr id="61447" name="Rectangle 6"/>
          <p:cNvSpPr>
            <a:spLocks noChangeArrowheads="1"/>
          </p:cNvSpPr>
          <p:nvPr/>
        </p:nvSpPr>
        <p:spPr bwMode="auto">
          <a:xfrm>
            <a:off x="2333625" y="23574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eaLnBrk="0" hangingPunct="0">
              <a:defRPr kumimoji="1" sz="1400" b="1">
                <a:solidFill>
                  <a:schemeClr val="tx1"/>
                </a:solidFill>
                <a:latin typeface="Arial" panose="020B0604020202020204" pitchFamily="34" charset="0"/>
                <a:cs typeface="Arial" panose="020B0604020202020204" pitchFamily="34" charset="0"/>
              </a:defRPr>
            </a:lvl1pPr>
            <a:lvl2pPr marL="742950" indent="-285750" eaLnBrk="0" hangingPunct="0">
              <a:defRPr kumimoji="1" sz="1400" b="1">
                <a:solidFill>
                  <a:schemeClr val="tx1"/>
                </a:solidFill>
                <a:latin typeface="Arial" panose="020B0604020202020204" pitchFamily="34" charset="0"/>
                <a:cs typeface="Arial" panose="020B0604020202020204" pitchFamily="34" charset="0"/>
              </a:defRPr>
            </a:lvl2pPr>
            <a:lvl3pPr marL="1143000" indent="-228600" eaLnBrk="0" hangingPunct="0">
              <a:defRPr kumimoji="1" sz="1400" b="1">
                <a:solidFill>
                  <a:schemeClr val="tx1"/>
                </a:solidFill>
                <a:latin typeface="Arial" panose="020B0604020202020204" pitchFamily="34" charset="0"/>
                <a:cs typeface="Arial" panose="020B0604020202020204" pitchFamily="34" charset="0"/>
              </a:defRPr>
            </a:lvl3pPr>
            <a:lvl4pPr marL="1600200" indent="-228600" eaLnBrk="0" hangingPunct="0">
              <a:defRPr kumimoji="1" sz="1400" b="1">
                <a:solidFill>
                  <a:schemeClr val="tx1"/>
                </a:solidFill>
                <a:latin typeface="Arial" panose="020B0604020202020204" pitchFamily="34" charset="0"/>
                <a:cs typeface="Arial" panose="020B0604020202020204" pitchFamily="34" charset="0"/>
              </a:defRPr>
            </a:lvl4pPr>
            <a:lvl5pPr marL="2057400" indent="-228600" eaLnBrk="0" hangingPunct="0">
              <a:defRPr kumimoji="1" sz="1400"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9pPr>
          </a:lstStyle>
          <a:p>
            <a:pPr algn="ctr">
              <a:spcBef>
                <a:spcPct val="50000"/>
              </a:spcBef>
            </a:pPr>
            <a:endParaRPr lang="nl-NL" altLang="nl-NL"/>
          </a:p>
        </p:txBody>
      </p:sp>
      <p:sp>
        <p:nvSpPr>
          <p:cNvPr id="61448" name="Rectangle 7"/>
          <p:cNvSpPr>
            <a:spLocks noChangeArrowheads="1"/>
          </p:cNvSpPr>
          <p:nvPr/>
        </p:nvSpPr>
        <p:spPr bwMode="auto">
          <a:xfrm>
            <a:off x="1943100" y="21526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eaLnBrk="0" hangingPunct="0">
              <a:defRPr kumimoji="1" sz="1400" b="1">
                <a:solidFill>
                  <a:schemeClr val="tx1"/>
                </a:solidFill>
                <a:latin typeface="Arial" panose="020B0604020202020204" pitchFamily="34" charset="0"/>
                <a:cs typeface="Arial" panose="020B0604020202020204" pitchFamily="34" charset="0"/>
              </a:defRPr>
            </a:lvl1pPr>
            <a:lvl2pPr marL="742950" indent="-285750" eaLnBrk="0" hangingPunct="0">
              <a:defRPr kumimoji="1" sz="1400" b="1">
                <a:solidFill>
                  <a:schemeClr val="tx1"/>
                </a:solidFill>
                <a:latin typeface="Arial" panose="020B0604020202020204" pitchFamily="34" charset="0"/>
                <a:cs typeface="Arial" panose="020B0604020202020204" pitchFamily="34" charset="0"/>
              </a:defRPr>
            </a:lvl2pPr>
            <a:lvl3pPr marL="1143000" indent="-228600" eaLnBrk="0" hangingPunct="0">
              <a:defRPr kumimoji="1" sz="1400" b="1">
                <a:solidFill>
                  <a:schemeClr val="tx1"/>
                </a:solidFill>
                <a:latin typeface="Arial" panose="020B0604020202020204" pitchFamily="34" charset="0"/>
                <a:cs typeface="Arial" panose="020B0604020202020204" pitchFamily="34" charset="0"/>
              </a:defRPr>
            </a:lvl3pPr>
            <a:lvl4pPr marL="1600200" indent="-228600" eaLnBrk="0" hangingPunct="0">
              <a:defRPr kumimoji="1" sz="1400" b="1">
                <a:solidFill>
                  <a:schemeClr val="tx1"/>
                </a:solidFill>
                <a:latin typeface="Arial" panose="020B0604020202020204" pitchFamily="34" charset="0"/>
                <a:cs typeface="Arial" panose="020B0604020202020204" pitchFamily="34" charset="0"/>
              </a:defRPr>
            </a:lvl4pPr>
            <a:lvl5pPr marL="2057400" indent="-228600" eaLnBrk="0" hangingPunct="0">
              <a:defRPr kumimoji="1" sz="1400"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9pPr>
          </a:lstStyle>
          <a:p>
            <a:pPr algn="ctr">
              <a:spcBef>
                <a:spcPct val="50000"/>
              </a:spcBef>
            </a:pPr>
            <a:endParaRPr lang="nl-NL" altLang="nl-NL"/>
          </a:p>
        </p:txBody>
      </p:sp>
      <p:sp>
        <p:nvSpPr>
          <p:cNvPr id="61449" name="Rectangle 8"/>
          <p:cNvSpPr>
            <a:spLocks noChangeArrowheads="1"/>
          </p:cNvSpPr>
          <p:nvPr/>
        </p:nvSpPr>
        <p:spPr bwMode="auto">
          <a:xfrm>
            <a:off x="1685925" y="20383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eaLnBrk="0" hangingPunct="0">
              <a:defRPr kumimoji="1" sz="1400" b="1">
                <a:solidFill>
                  <a:schemeClr val="tx1"/>
                </a:solidFill>
                <a:latin typeface="Arial" panose="020B0604020202020204" pitchFamily="34" charset="0"/>
                <a:cs typeface="Arial" panose="020B0604020202020204" pitchFamily="34" charset="0"/>
              </a:defRPr>
            </a:lvl1pPr>
            <a:lvl2pPr marL="742950" indent="-285750" eaLnBrk="0" hangingPunct="0">
              <a:defRPr kumimoji="1" sz="1400" b="1">
                <a:solidFill>
                  <a:schemeClr val="tx1"/>
                </a:solidFill>
                <a:latin typeface="Arial" panose="020B0604020202020204" pitchFamily="34" charset="0"/>
                <a:cs typeface="Arial" panose="020B0604020202020204" pitchFamily="34" charset="0"/>
              </a:defRPr>
            </a:lvl2pPr>
            <a:lvl3pPr marL="1143000" indent="-228600" eaLnBrk="0" hangingPunct="0">
              <a:defRPr kumimoji="1" sz="1400" b="1">
                <a:solidFill>
                  <a:schemeClr val="tx1"/>
                </a:solidFill>
                <a:latin typeface="Arial" panose="020B0604020202020204" pitchFamily="34" charset="0"/>
                <a:cs typeface="Arial" panose="020B0604020202020204" pitchFamily="34" charset="0"/>
              </a:defRPr>
            </a:lvl3pPr>
            <a:lvl4pPr marL="1600200" indent="-228600" eaLnBrk="0" hangingPunct="0">
              <a:defRPr kumimoji="1" sz="1400" b="1">
                <a:solidFill>
                  <a:schemeClr val="tx1"/>
                </a:solidFill>
                <a:latin typeface="Arial" panose="020B0604020202020204" pitchFamily="34" charset="0"/>
                <a:cs typeface="Arial" panose="020B0604020202020204" pitchFamily="34" charset="0"/>
              </a:defRPr>
            </a:lvl4pPr>
            <a:lvl5pPr marL="2057400" indent="-228600" eaLnBrk="0" hangingPunct="0">
              <a:defRPr kumimoji="1" sz="1400"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9pPr>
          </a:lstStyle>
          <a:p>
            <a:pPr algn="ctr">
              <a:spcBef>
                <a:spcPct val="50000"/>
              </a:spcBef>
            </a:pPr>
            <a:endParaRPr lang="nl-NL" altLang="nl-NL"/>
          </a:p>
        </p:txBody>
      </p:sp>
      <p:sp>
        <p:nvSpPr>
          <p:cNvPr id="61450" name="Rectangle 9"/>
          <p:cNvSpPr>
            <a:spLocks noChangeArrowheads="1"/>
          </p:cNvSpPr>
          <p:nvPr/>
        </p:nvSpPr>
        <p:spPr bwMode="auto">
          <a:xfrm>
            <a:off x="1714500" y="21288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eaLnBrk="0" hangingPunct="0">
              <a:defRPr kumimoji="1" sz="1400" b="1">
                <a:solidFill>
                  <a:schemeClr val="tx1"/>
                </a:solidFill>
                <a:latin typeface="Arial" panose="020B0604020202020204" pitchFamily="34" charset="0"/>
                <a:cs typeface="Arial" panose="020B0604020202020204" pitchFamily="34" charset="0"/>
              </a:defRPr>
            </a:lvl1pPr>
            <a:lvl2pPr marL="742950" indent="-285750" eaLnBrk="0" hangingPunct="0">
              <a:defRPr kumimoji="1" sz="1400" b="1">
                <a:solidFill>
                  <a:schemeClr val="tx1"/>
                </a:solidFill>
                <a:latin typeface="Arial" panose="020B0604020202020204" pitchFamily="34" charset="0"/>
                <a:cs typeface="Arial" panose="020B0604020202020204" pitchFamily="34" charset="0"/>
              </a:defRPr>
            </a:lvl2pPr>
            <a:lvl3pPr marL="1143000" indent="-228600" eaLnBrk="0" hangingPunct="0">
              <a:defRPr kumimoji="1" sz="1400" b="1">
                <a:solidFill>
                  <a:schemeClr val="tx1"/>
                </a:solidFill>
                <a:latin typeface="Arial" panose="020B0604020202020204" pitchFamily="34" charset="0"/>
                <a:cs typeface="Arial" panose="020B0604020202020204" pitchFamily="34" charset="0"/>
              </a:defRPr>
            </a:lvl3pPr>
            <a:lvl4pPr marL="1600200" indent="-228600" eaLnBrk="0" hangingPunct="0">
              <a:defRPr kumimoji="1" sz="1400" b="1">
                <a:solidFill>
                  <a:schemeClr val="tx1"/>
                </a:solidFill>
                <a:latin typeface="Arial" panose="020B0604020202020204" pitchFamily="34" charset="0"/>
                <a:cs typeface="Arial" panose="020B0604020202020204" pitchFamily="34" charset="0"/>
              </a:defRPr>
            </a:lvl4pPr>
            <a:lvl5pPr marL="2057400" indent="-228600" eaLnBrk="0" hangingPunct="0">
              <a:defRPr kumimoji="1" sz="1400"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9pPr>
          </a:lstStyle>
          <a:p>
            <a:pPr algn="ctr">
              <a:spcBef>
                <a:spcPct val="50000"/>
              </a:spcBef>
            </a:pPr>
            <a:endParaRPr lang="nl-NL" altLang="nl-NL"/>
          </a:p>
        </p:txBody>
      </p:sp>
      <p:sp>
        <p:nvSpPr>
          <p:cNvPr id="61451" name="Rectangle 10"/>
          <p:cNvSpPr>
            <a:spLocks noChangeArrowheads="1"/>
          </p:cNvSpPr>
          <p:nvPr/>
        </p:nvSpPr>
        <p:spPr bwMode="auto">
          <a:xfrm>
            <a:off x="1652588" y="19335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eaLnBrk="0" hangingPunct="0">
              <a:defRPr kumimoji="1" sz="1400" b="1">
                <a:solidFill>
                  <a:schemeClr val="tx1"/>
                </a:solidFill>
                <a:latin typeface="Arial" panose="020B0604020202020204" pitchFamily="34" charset="0"/>
                <a:cs typeface="Arial" panose="020B0604020202020204" pitchFamily="34" charset="0"/>
              </a:defRPr>
            </a:lvl1pPr>
            <a:lvl2pPr marL="742950" indent="-285750" eaLnBrk="0" hangingPunct="0">
              <a:defRPr kumimoji="1" sz="1400" b="1">
                <a:solidFill>
                  <a:schemeClr val="tx1"/>
                </a:solidFill>
                <a:latin typeface="Arial" panose="020B0604020202020204" pitchFamily="34" charset="0"/>
                <a:cs typeface="Arial" panose="020B0604020202020204" pitchFamily="34" charset="0"/>
              </a:defRPr>
            </a:lvl2pPr>
            <a:lvl3pPr marL="1143000" indent="-228600" eaLnBrk="0" hangingPunct="0">
              <a:defRPr kumimoji="1" sz="1400" b="1">
                <a:solidFill>
                  <a:schemeClr val="tx1"/>
                </a:solidFill>
                <a:latin typeface="Arial" panose="020B0604020202020204" pitchFamily="34" charset="0"/>
                <a:cs typeface="Arial" panose="020B0604020202020204" pitchFamily="34" charset="0"/>
              </a:defRPr>
            </a:lvl3pPr>
            <a:lvl4pPr marL="1600200" indent="-228600" eaLnBrk="0" hangingPunct="0">
              <a:defRPr kumimoji="1" sz="1400" b="1">
                <a:solidFill>
                  <a:schemeClr val="tx1"/>
                </a:solidFill>
                <a:latin typeface="Arial" panose="020B0604020202020204" pitchFamily="34" charset="0"/>
                <a:cs typeface="Arial" panose="020B0604020202020204" pitchFamily="34" charset="0"/>
              </a:defRPr>
            </a:lvl4pPr>
            <a:lvl5pPr marL="2057400" indent="-228600" eaLnBrk="0" hangingPunct="0">
              <a:defRPr kumimoji="1" sz="1400"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9pPr>
          </a:lstStyle>
          <a:p>
            <a:pPr algn="ctr">
              <a:spcBef>
                <a:spcPct val="50000"/>
              </a:spcBef>
            </a:pPr>
            <a:endParaRPr lang="nl-NL" altLang="nl-NL"/>
          </a:p>
        </p:txBody>
      </p:sp>
      <p:sp>
        <p:nvSpPr>
          <p:cNvPr id="61452" name="Rectangle 11"/>
          <p:cNvSpPr>
            <a:spLocks noChangeArrowheads="1"/>
          </p:cNvSpPr>
          <p:nvPr/>
        </p:nvSpPr>
        <p:spPr bwMode="auto">
          <a:xfrm>
            <a:off x="2019300" y="22240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eaLnBrk="0" hangingPunct="0">
              <a:defRPr kumimoji="1" sz="1400" b="1">
                <a:solidFill>
                  <a:schemeClr val="tx1"/>
                </a:solidFill>
                <a:latin typeface="Arial" panose="020B0604020202020204" pitchFamily="34" charset="0"/>
                <a:cs typeface="Arial" panose="020B0604020202020204" pitchFamily="34" charset="0"/>
              </a:defRPr>
            </a:lvl1pPr>
            <a:lvl2pPr marL="742950" indent="-285750" eaLnBrk="0" hangingPunct="0">
              <a:defRPr kumimoji="1" sz="1400" b="1">
                <a:solidFill>
                  <a:schemeClr val="tx1"/>
                </a:solidFill>
                <a:latin typeface="Arial" panose="020B0604020202020204" pitchFamily="34" charset="0"/>
                <a:cs typeface="Arial" panose="020B0604020202020204" pitchFamily="34" charset="0"/>
              </a:defRPr>
            </a:lvl2pPr>
            <a:lvl3pPr marL="1143000" indent="-228600" eaLnBrk="0" hangingPunct="0">
              <a:defRPr kumimoji="1" sz="1400" b="1">
                <a:solidFill>
                  <a:schemeClr val="tx1"/>
                </a:solidFill>
                <a:latin typeface="Arial" panose="020B0604020202020204" pitchFamily="34" charset="0"/>
                <a:cs typeface="Arial" panose="020B0604020202020204" pitchFamily="34" charset="0"/>
              </a:defRPr>
            </a:lvl3pPr>
            <a:lvl4pPr marL="1600200" indent="-228600" eaLnBrk="0" hangingPunct="0">
              <a:defRPr kumimoji="1" sz="1400" b="1">
                <a:solidFill>
                  <a:schemeClr val="tx1"/>
                </a:solidFill>
                <a:latin typeface="Arial" panose="020B0604020202020204" pitchFamily="34" charset="0"/>
                <a:cs typeface="Arial" panose="020B0604020202020204" pitchFamily="34" charset="0"/>
              </a:defRPr>
            </a:lvl4pPr>
            <a:lvl5pPr marL="2057400" indent="-228600" eaLnBrk="0" hangingPunct="0">
              <a:defRPr kumimoji="1" sz="1400"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9pPr>
          </a:lstStyle>
          <a:p>
            <a:pPr algn="ctr">
              <a:spcBef>
                <a:spcPct val="50000"/>
              </a:spcBef>
            </a:pPr>
            <a:endParaRPr lang="nl-NL" altLang="nl-NL"/>
          </a:p>
        </p:txBody>
      </p:sp>
      <p:sp>
        <p:nvSpPr>
          <p:cNvPr id="61453" name="Rectangle 12"/>
          <p:cNvSpPr>
            <a:spLocks noChangeArrowheads="1"/>
          </p:cNvSpPr>
          <p:nvPr/>
        </p:nvSpPr>
        <p:spPr bwMode="auto">
          <a:xfrm>
            <a:off x="1814513" y="22431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eaLnBrk="0" hangingPunct="0">
              <a:defRPr kumimoji="1" sz="1400" b="1">
                <a:solidFill>
                  <a:schemeClr val="tx1"/>
                </a:solidFill>
                <a:latin typeface="Arial" panose="020B0604020202020204" pitchFamily="34" charset="0"/>
                <a:cs typeface="Arial" panose="020B0604020202020204" pitchFamily="34" charset="0"/>
              </a:defRPr>
            </a:lvl1pPr>
            <a:lvl2pPr marL="742950" indent="-285750" eaLnBrk="0" hangingPunct="0">
              <a:defRPr kumimoji="1" sz="1400" b="1">
                <a:solidFill>
                  <a:schemeClr val="tx1"/>
                </a:solidFill>
                <a:latin typeface="Arial" panose="020B0604020202020204" pitchFamily="34" charset="0"/>
                <a:cs typeface="Arial" panose="020B0604020202020204" pitchFamily="34" charset="0"/>
              </a:defRPr>
            </a:lvl2pPr>
            <a:lvl3pPr marL="1143000" indent="-228600" eaLnBrk="0" hangingPunct="0">
              <a:defRPr kumimoji="1" sz="1400" b="1">
                <a:solidFill>
                  <a:schemeClr val="tx1"/>
                </a:solidFill>
                <a:latin typeface="Arial" panose="020B0604020202020204" pitchFamily="34" charset="0"/>
                <a:cs typeface="Arial" panose="020B0604020202020204" pitchFamily="34" charset="0"/>
              </a:defRPr>
            </a:lvl3pPr>
            <a:lvl4pPr marL="1600200" indent="-228600" eaLnBrk="0" hangingPunct="0">
              <a:defRPr kumimoji="1" sz="1400" b="1">
                <a:solidFill>
                  <a:schemeClr val="tx1"/>
                </a:solidFill>
                <a:latin typeface="Arial" panose="020B0604020202020204" pitchFamily="34" charset="0"/>
                <a:cs typeface="Arial" panose="020B0604020202020204" pitchFamily="34" charset="0"/>
              </a:defRPr>
            </a:lvl4pPr>
            <a:lvl5pPr marL="2057400" indent="-228600" eaLnBrk="0" hangingPunct="0">
              <a:defRPr kumimoji="1" sz="1400"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9pPr>
          </a:lstStyle>
          <a:p>
            <a:pPr algn="ctr">
              <a:spcBef>
                <a:spcPct val="50000"/>
              </a:spcBef>
            </a:pPr>
            <a:endParaRPr lang="nl-NL" altLang="nl-NL"/>
          </a:p>
        </p:txBody>
      </p:sp>
      <p:sp>
        <p:nvSpPr>
          <p:cNvPr id="61454" name="Rectangle 13"/>
          <p:cNvSpPr>
            <a:spLocks noChangeArrowheads="1"/>
          </p:cNvSpPr>
          <p:nvPr/>
        </p:nvSpPr>
        <p:spPr bwMode="auto">
          <a:xfrm>
            <a:off x="1652588" y="17192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eaLnBrk="0" hangingPunct="0">
              <a:defRPr kumimoji="1" sz="1400" b="1">
                <a:solidFill>
                  <a:schemeClr val="tx1"/>
                </a:solidFill>
                <a:latin typeface="Arial" panose="020B0604020202020204" pitchFamily="34" charset="0"/>
                <a:cs typeface="Arial" panose="020B0604020202020204" pitchFamily="34" charset="0"/>
              </a:defRPr>
            </a:lvl1pPr>
            <a:lvl2pPr marL="742950" indent="-285750" eaLnBrk="0" hangingPunct="0">
              <a:defRPr kumimoji="1" sz="1400" b="1">
                <a:solidFill>
                  <a:schemeClr val="tx1"/>
                </a:solidFill>
                <a:latin typeface="Arial" panose="020B0604020202020204" pitchFamily="34" charset="0"/>
                <a:cs typeface="Arial" panose="020B0604020202020204" pitchFamily="34" charset="0"/>
              </a:defRPr>
            </a:lvl2pPr>
            <a:lvl3pPr marL="1143000" indent="-228600" eaLnBrk="0" hangingPunct="0">
              <a:defRPr kumimoji="1" sz="1400" b="1">
                <a:solidFill>
                  <a:schemeClr val="tx1"/>
                </a:solidFill>
                <a:latin typeface="Arial" panose="020B0604020202020204" pitchFamily="34" charset="0"/>
                <a:cs typeface="Arial" panose="020B0604020202020204" pitchFamily="34" charset="0"/>
              </a:defRPr>
            </a:lvl3pPr>
            <a:lvl4pPr marL="1600200" indent="-228600" eaLnBrk="0" hangingPunct="0">
              <a:defRPr kumimoji="1" sz="1400" b="1">
                <a:solidFill>
                  <a:schemeClr val="tx1"/>
                </a:solidFill>
                <a:latin typeface="Arial" panose="020B0604020202020204" pitchFamily="34" charset="0"/>
                <a:cs typeface="Arial" panose="020B0604020202020204" pitchFamily="34" charset="0"/>
              </a:defRPr>
            </a:lvl4pPr>
            <a:lvl5pPr marL="2057400" indent="-228600" eaLnBrk="0" hangingPunct="0">
              <a:defRPr kumimoji="1" sz="1400"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9pPr>
          </a:lstStyle>
          <a:p>
            <a:pPr algn="ctr">
              <a:spcBef>
                <a:spcPct val="50000"/>
              </a:spcBef>
            </a:pPr>
            <a:endParaRPr lang="nl-NL" altLang="nl-NL"/>
          </a:p>
        </p:txBody>
      </p:sp>
      <p:pic>
        <p:nvPicPr>
          <p:cNvPr id="61455" name="Picture 14" descr="SEA-fig-5-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615168"/>
            <a:ext cx="9144000" cy="5624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5434888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p:txBody>
          <a:bodyPr/>
          <a:lstStyle/>
          <a:p>
            <a:pPr eaLnBrk="1" hangingPunct="1"/>
            <a:r>
              <a:rPr lang="nl-NL" altLang="nl-NL" sz="3200" dirty="0" err="1"/>
              <a:t>Description</a:t>
            </a:r>
            <a:r>
              <a:rPr lang="nl-NL" altLang="nl-NL" sz="3200" dirty="0"/>
              <a:t> </a:t>
            </a:r>
          </a:p>
        </p:txBody>
      </p:sp>
      <p:sp>
        <p:nvSpPr>
          <p:cNvPr id="62467" name="Rectangle 3"/>
          <p:cNvSpPr>
            <a:spLocks noGrp="1" noChangeArrowheads="1"/>
          </p:cNvSpPr>
          <p:nvPr>
            <p:ph idx="1"/>
          </p:nvPr>
        </p:nvSpPr>
        <p:spPr>
          <a:xfrm>
            <a:off x="184200" y="1432479"/>
            <a:ext cx="8064500" cy="5029200"/>
          </a:xfrm>
        </p:spPr>
        <p:txBody>
          <a:bodyPr>
            <a:normAutofit/>
          </a:bodyPr>
          <a:lstStyle/>
          <a:p>
            <a:pPr marL="457200" indent="-457200" eaLnBrk="1" hangingPunct="1">
              <a:lnSpc>
                <a:spcPct val="80000"/>
              </a:lnSpc>
              <a:buFont typeface="Wingdings" panose="05000000000000000000" pitchFamily="2" charset="2"/>
              <a:buNone/>
            </a:pPr>
            <a:r>
              <a:rPr lang="nl-NL" altLang="nl-NL" sz="2000" dirty="0"/>
              <a:t>Anna </a:t>
            </a:r>
          </a:p>
          <a:p>
            <a:pPr marL="457200" indent="-457200">
              <a:lnSpc>
                <a:spcPct val="80000"/>
              </a:lnSpc>
              <a:buFont typeface="Wingdings" panose="05000000000000000000" pitchFamily="2" charset="2"/>
              <a:buAutoNum type="arabicPeriod"/>
            </a:pPr>
            <a:r>
              <a:rPr lang="en-US" altLang="nl-NL" sz="2000" dirty="0"/>
              <a:t>computes hash value h of message M</a:t>
            </a:r>
          </a:p>
          <a:p>
            <a:pPr marL="457200" indent="-457200">
              <a:lnSpc>
                <a:spcPct val="80000"/>
              </a:lnSpc>
              <a:buFont typeface="Wingdings" panose="05000000000000000000" pitchFamily="2" charset="2"/>
              <a:buAutoNum type="arabicPeriod"/>
            </a:pPr>
            <a:r>
              <a:rPr lang="en-US" altLang="nl-NL" sz="2000" dirty="0"/>
              <a:t>encrypts H with its private key</a:t>
            </a:r>
          </a:p>
          <a:p>
            <a:pPr marL="457200" indent="-457200">
              <a:lnSpc>
                <a:spcPct val="80000"/>
              </a:lnSpc>
              <a:buFont typeface="Wingdings" panose="05000000000000000000" pitchFamily="2" charset="2"/>
              <a:buAutoNum type="arabicPeriod"/>
            </a:pPr>
            <a:r>
              <a:rPr lang="en-US" altLang="nl-NL" sz="2000" dirty="0"/>
              <a:t>generates a secret session key</a:t>
            </a:r>
          </a:p>
          <a:p>
            <a:pPr marL="457200" indent="-457200">
              <a:lnSpc>
                <a:spcPct val="80000"/>
              </a:lnSpc>
              <a:buFont typeface="Wingdings" panose="05000000000000000000" pitchFamily="2" charset="2"/>
              <a:buAutoNum type="arabicPeriod"/>
            </a:pPr>
            <a:r>
              <a:rPr lang="en-US" altLang="nl-NL" sz="2000" dirty="0"/>
              <a:t>encrypts the message with the session key</a:t>
            </a:r>
          </a:p>
          <a:p>
            <a:pPr marL="457200" indent="-457200">
              <a:lnSpc>
                <a:spcPct val="80000"/>
              </a:lnSpc>
              <a:buFont typeface="Wingdings" panose="05000000000000000000" pitchFamily="2" charset="2"/>
              <a:buAutoNum type="arabicPeriod"/>
            </a:pPr>
            <a:r>
              <a:rPr lang="en-US" altLang="nl-NL" sz="2000" dirty="0"/>
              <a:t>encrypts the session key with the public key of Bob</a:t>
            </a:r>
          </a:p>
          <a:p>
            <a:pPr marL="457200" indent="-457200">
              <a:lnSpc>
                <a:spcPct val="80000"/>
              </a:lnSpc>
              <a:buFont typeface="Wingdings" panose="05000000000000000000" pitchFamily="2" charset="2"/>
              <a:buAutoNum type="arabicPeriod"/>
            </a:pPr>
            <a:r>
              <a:rPr lang="en-US" altLang="nl-NL" sz="2000" dirty="0"/>
              <a:t>sends the encrypted message along with the encrypted session key and, together with the encrypted hash value to Bob</a:t>
            </a:r>
            <a:endParaRPr lang="nl-NL" altLang="nl-NL" sz="2000" b="0" dirty="0"/>
          </a:p>
          <a:p>
            <a:pPr marL="457200" indent="-457200" eaLnBrk="1" hangingPunct="1">
              <a:lnSpc>
                <a:spcPct val="80000"/>
              </a:lnSpc>
              <a:buFont typeface="Wingdings" panose="05000000000000000000" pitchFamily="2" charset="2"/>
              <a:buNone/>
            </a:pPr>
            <a:r>
              <a:rPr lang="nl-NL" altLang="nl-NL" sz="2000" dirty="0">
                <a:solidFill>
                  <a:srgbClr val="C00000"/>
                </a:solidFill>
              </a:rPr>
              <a:t>Bob </a:t>
            </a:r>
          </a:p>
          <a:p>
            <a:pPr marL="457200" indent="-457200">
              <a:lnSpc>
                <a:spcPct val="80000"/>
              </a:lnSpc>
              <a:buFont typeface="Wingdings" panose="05000000000000000000" pitchFamily="2" charset="2"/>
              <a:buAutoNum type="arabicPeriod"/>
            </a:pPr>
            <a:r>
              <a:rPr lang="en-US" altLang="nl-NL" sz="2000" dirty="0">
                <a:solidFill>
                  <a:srgbClr val="C00000"/>
                </a:solidFill>
              </a:rPr>
              <a:t>decrypts the session key aid of its private key</a:t>
            </a:r>
          </a:p>
          <a:p>
            <a:pPr marL="457200" indent="-457200">
              <a:lnSpc>
                <a:spcPct val="80000"/>
              </a:lnSpc>
              <a:buFont typeface="Wingdings" panose="05000000000000000000" pitchFamily="2" charset="2"/>
              <a:buAutoNum type="arabicPeriod"/>
            </a:pPr>
            <a:r>
              <a:rPr lang="en-US" altLang="nl-NL" sz="2000" dirty="0">
                <a:solidFill>
                  <a:srgbClr val="C00000"/>
                </a:solidFill>
              </a:rPr>
              <a:t>decrypts the encrypted message aid of the session key</a:t>
            </a:r>
          </a:p>
          <a:p>
            <a:pPr marL="457200" indent="-457200">
              <a:lnSpc>
                <a:spcPct val="80000"/>
              </a:lnSpc>
              <a:buFont typeface="Wingdings" panose="05000000000000000000" pitchFamily="2" charset="2"/>
              <a:buAutoNum type="arabicPeriod"/>
            </a:pPr>
            <a:r>
              <a:rPr lang="en-US" altLang="nl-NL" sz="2000" dirty="0">
                <a:solidFill>
                  <a:srgbClr val="C00000"/>
                </a:solidFill>
              </a:rPr>
              <a:t>calculates a hash value h 'from the received message</a:t>
            </a:r>
          </a:p>
          <a:p>
            <a:pPr marL="457200" indent="-457200">
              <a:lnSpc>
                <a:spcPct val="80000"/>
              </a:lnSpc>
              <a:buFont typeface="Wingdings" panose="05000000000000000000" pitchFamily="2" charset="2"/>
              <a:buAutoNum type="arabicPeriod"/>
            </a:pPr>
            <a:r>
              <a:rPr lang="en-US" altLang="nl-NL" sz="2000" dirty="0">
                <a:solidFill>
                  <a:srgbClr val="C00000"/>
                </a:solidFill>
              </a:rPr>
              <a:t>decrypts the received encrypted hash value  with the public key of Anna</a:t>
            </a:r>
          </a:p>
          <a:p>
            <a:pPr marL="457200" indent="-457200">
              <a:lnSpc>
                <a:spcPct val="80000"/>
              </a:lnSpc>
              <a:buFont typeface="Wingdings" panose="05000000000000000000" pitchFamily="2" charset="2"/>
              <a:buAutoNum type="arabicPeriod"/>
            </a:pPr>
            <a:r>
              <a:rPr lang="en-US" altLang="nl-NL" sz="2000" dirty="0">
                <a:solidFill>
                  <a:srgbClr val="C00000"/>
                </a:solidFill>
              </a:rPr>
              <a:t>compares the two hash values ​​h and h 'if equal, then the signature is correct and thus the identity of Anna is guaranteed and the message is not altered on the move</a:t>
            </a:r>
          </a:p>
        </p:txBody>
      </p:sp>
      <p:sp>
        <p:nvSpPr>
          <p:cNvPr id="62468" name="Rectangle 4"/>
          <p:cNvSpPr>
            <a:spLocks noChangeArrowheads="1"/>
          </p:cNvSpPr>
          <p:nvPr/>
        </p:nvSpPr>
        <p:spPr bwMode="auto">
          <a:xfrm>
            <a:off x="1347788" y="19954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eaLnBrk="0" hangingPunct="0">
              <a:defRPr kumimoji="1" sz="1400" b="1">
                <a:solidFill>
                  <a:schemeClr val="tx1"/>
                </a:solidFill>
                <a:latin typeface="Arial" panose="020B0604020202020204" pitchFamily="34" charset="0"/>
                <a:cs typeface="Arial" panose="020B0604020202020204" pitchFamily="34" charset="0"/>
              </a:defRPr>
            </a:lvl1pPr>
            <a:lvl2pPr marL="742950" indent="-285750" eaLnBrk="0" hangingPunct="0">
              <a:defRPr kumimoji="1" sz="1400" b="1">
                <a:solidFill>
                  <a:schemeClr val="tx1"/>
                </a:solidFill>
                <a:latin typeface="Arial" panose="020B0604020202020204" pitchFamily="34" charset="0"/>
                <a:cs typeface="Arial" panose="020B0604020202020204" pitchFamily="34" charset="0"/>
              </a:defRPr>
            </a:lvl2pPr>
            <a:lvl3pPr marL="1143000" indent="-228600" eaLnBrk="0" hangingPunct="0">
              <a:defRPr kumimoji="1" sz="1400" b="1">
                <a:solidFill>
                  <a:schemeClr val="tx1"/>
                </a:solidFill>
                <a:latin typeface="Arial" panose="020B0604020202020204" pitchFamily="34" charset="0"/>
                <a:cs typeface="Arial" panose="020B0604020202020204" pitchFamily="34" charset="0"/>
              </a:defRPr>
            </a:lvl3pPr>
            <a:lvl4pPr marL="1600200" indent="-228600" eaLnBrk="0" hangingPunct="0">
              <a:defRPr kumimoji="1" sz="1400" b="1">
                <a:solidFill>
                  <a:schemeClr val="tx1"/>
                </a:solidFill>
                <a:latin typeface="Arial" panose="020B0604020202020204" pitchFamily="34" charset="0"/>
                <a:cs typeface="Arial" panose="020B0604020202020204" pitchFamily="34" charset="0"/>
              </a:defRPr>
            </a:lvl4pPr>
            <a:lvl5pPr marL="2057400" indent="-228600" eaLnBrk="0" hangingPunct="0">
              <a:defRPr kumimoji="1" sz="1400"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9pPr>
          </a:lstStyle>
          <a:p>
            <a:pPr algn="ctr">
              <a:spcBef>
                <a:spcPct val="50000"/>
              </a:spcBef>
            </a:pPr>
            <a:endParaRPr lang="nl-NL" altLang="nl-NL"/>
          </a:p>
        </p:txBody>
      </p:sp>
      <p:sp>
        <p:nvSpPr>
          <p:cNvPr id="62469" name="Rectangle 5"/>
          <p:cNvSpPr>
            <a:spLocks noChangeArrowheads="1"/>
          </p:cNvSpPr>
          <p:nvPr/>
        </p:nvSpPr>
        <p:spPr bwMode="auto">
          <a:xfrm>
            <a:off x="1962150" y="248602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eaLnBrk="0" hangingPunct="0">
              <a:defRPr kumimoji="1" sz="1400" b="1">
                <a:solidFill>
                  <a:schemeClr val="tx1"/>
                </a:solidFill>
                <a:latin typeface="Arial" panose="020B0604020202020204" pitchFamily="34" charset="0"/>
                <a:cs typeface="Arial" panose="020B0604020202020204" pitchFamily="34" charset="0"/>
              </a:defRPr>
            </a:lvl1pPr>
            <a:lvl2pPr marL="742950" indent="-285750" eaLnBrk="0" hangingPunct="0">
              <a:defRPr kumimoji="1" sz="1400" b="1">
                <a:solidFill>
                  <a:schemeClr val="tx1"/>
                </a:solidFill>
                <a:latin typeface="Arial" panose="020B0604020202020204" pitchFamily="34" charset="0"/>
                <a:cs typeface="Arial" panose="020B0604020202020204" pitchFamily="34" charset="0"/>
              </a:defRPr>
            </a:lvl2pPr>
            <a:lvl3pPr marL="1143000" indent="-228600" eaLnBrk="0" hangingPunct="0">
              <a:defRPr kumimoji="1" sz="1400" b="1">
                <a:solidFill>
                  <a:schemeClr val="tx1"/>
                </a:solidFill>
                <a:latin typeface="Arial" panose="020B0604020202020204" pitchFamily="34" charset="0"/>
                <a:cs typeface="Arial" panose="020B0604020202020204" pitchFamily="34" charset="0"/>
              </a:defRPr>
            </a:lvl3pPr>
            <a:lvl4pPr marL="1600200" indent="-228600" eaLnBrk="0" hangingPunct="0">
              <a:defRPr kumimoji="1" sz="1400" b="1">
                <a:solidFill>
                  <a:schemeClr val="tx1"/>
                </a:solidFill>
                <a:latin typeface="Arial" panose="020B0604020202020204" pitchFamily="34" charset="0"/>
                <a:cs typeface="Arial" panose="020B0604020202020204" pitchFamily="34" charset="0"/>
              </a:defRPr>
            </a:lvl4pPr>
            <a:lvl5pPr marL="2057400" indent="-228600" eaLnBrk="0" hangingPunct="0">
              <a:defRPr kumimoji="1" sz="1400"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9pPr>
          </a:lstStyle>
          <a:p>
            <a:pPr algn="ctr">
              <a:spcBef>
                <a:spcPct val="50000"/>
              </a:spcBef>
            </a:pPr>
            <a:endParaRPr lang="nl-NL" altLang="nl-NL"/>
          </a:p>
        </p:txBody>
      </p:sp>
      <p:sp>
        <p:nvSpPr>
          <p:cNvPr id="62470" name="Rectangle 6"/>
          <p:cNvSpPr>
            <a:spLocks noChangeArrowheads="1"/>
          </p:cNvSpPr>
          <p:nvPr/>
        </p:nvSpPr>
        <p:spPr bwMode="auto">
          <a:xfrm>
            <a:off x="2333625" y="23574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eaLnBrk="0" hangingPunct="0">
              <a:defRPr kumimoji="1" sz="1400" b="1">
                <a:solidFill>
                  <a:schemeClr val="tx1"/>
                </a:solidFill>
                <a:latin typeface="Arial" panose="020B0604020202020204" pitchFamily="34" charset="0"/>
                <a:cs typeface="Arial" panose="020B0604020202020204" pitchFamily="34" charset="0"/>
              </a:defRPr>
            </a:lvl1pPr>
            <a:lvl2pPr marL="742950" indent="-285750" eaLnBrk="0" hangingPunct="0">
              <a:defRPr kumimoji="1" sz="1400" b="1">
                <a:solidFill>
                  <a:schemeClr val="tx1"/>
                </a:solidFill>
                <a:latin typeface="Arial" panose="020B0604020202020204" pitchFamily="34" charset="0"/>
                <a:cs typeface="Arial" panose="020B0604020202020204" pitchFamily="34" charset="0"/>
              </a:defRPr>
            </a:lvl2pPr>
            <a:lvl3pPr marL="1143000" indent="-228600" eaLnBrk="0" hangingPunct="0">
              <a:defRPr kumimoji="1" sz="1400" b="1">
                <a:solidFill>
                  <a:schemeClr val="tx1"/>
                </a:solidFill>
                <a:latin typeface="Arial" panose="020B0604020202020204" pitchFamily="34" charset="0"/>
                <a:cs typeface="Arial" panose="020B0604020202020204" pitchFamily="34" charset="0"/>
              </a:defRPr>
            </a:lvl3pPr>
            <a:lvl4pPr marL="1600200" indent="-228600" eaLnBrk="0" hangingPunct="0">
              <a:defRPr kumimoji="1" sz="1400" b="1">
                <a:solidFill>
                  <a:schemeClr val="tx1"/>
                </a:solidFill>
                <a:latin typeface="Arial" panose="020B0604020202020204" pitchFamily="34" charset="0"/>
                <a:cs typeface="Arial" panose="020B0604020202020204" pitchFamily="34" charset="0"/>
              </a:defRPr>
            </a:lvl4pPr>
            <a:lvl5pPr marL="2057400" indent="-228600" eaLnBrk="0" hangingPunct="0">
              <a:defRPr kumimoji="1" sz="1400"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9pPr>
          </a:lstStyle>
          <a:p>
            <a:pPr algn="ctr">
              <a:spcBef>
                <a:spcPct val="50000"/>
              </a:spcBef>
            </a:pPr>
            <a:endParaRPr lang="nl-NL" altLang="nl-NL"/>
          </a:p>
        </p:txBody>
      </p:sp>
      <p:sp>
        <p:nvSpPr>
          <p:cNvPr id="62471" name="Rectangle 7"/>
          <p:cNvSpPr>
            <a:spLocks noChangeArrowheads="1"/>
          </p:cNvSpPr>
          <p:nvPr/>
        </p:nvSpPr>
        <p:spPr bwMode="auto">
          <a:xfrm>
            <a:off x="1943100" y="21526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eaLnBrk="0" hangingPunct="0">
              <a:defRPr kumimoji="1" sz="1400" b="1">
                <a:solidFill>
                  <a:schemeClr val="tx1"/>
                </a:solidFill>
                <a:latin typeface="Arial" panose="020B0604020202020204" pitchFamily="34" charset="0"/>
                <a:cs typeface="Arial" panose="020B0604020202020204" pitchFamily="34" charset="0"/>
              </a:defRPr>
            </a:lvl1pPr>
            <a:lvl2pPr marL="742950" indent="-285750" eaLnBrk="0" hangingPunct="0">
              <a:defRPr kumimoji="1" sz="1400" b="1">
                <a:solidFill>
                  <a:schemeClr val="tx1"/>
                </a:solidFill>
                <a:latin typeface="Arial" panose="020B0604020202020204" pitchFamily="34" charset="0"/>
                <a:cs typeface="Arial" panose="020B0604020202020204" pitchFamily="34" charset="0"/>
              </a:defRPr>
            </a:lvl2pPr>
            <a:lvl3pPr marL="1143000" indent="-228600" eaLnBrk="0" hangingPunct="0">
              <a:defRPr kumimoji="1" sz="1400" b="1">
                <a:solidFill>
                  <a:schemeClr val="tx1"/>
                </a:solidFill>
                <a:latin typeface="Arial" panose="020B0604020202020204" pitchFamily="34" charset="0"/>
                <a:cs typeface="Arial" panose="020B0604020202020204" pitchFamily="34" charset="0"/>
              </a:defRPr>
            </a:lvl3pPr>
            <a:lvl4pPr marL="1600200" indent="-228600" eaLnBrk="0" hangingPunct="0">
              <a:defRPr kumimoji="1" sz="1400" b="1">
                <a:solidFill>
                  <a:schemeClr val="tx1"/>
                </a:solidFill>
                <a:latin typeface="Arial" panose="020B0604020202020204" pitchFamily="34" charset="0"/>
                <a:cs typeface="Arial" panose="020B0604020202020204" pitchFamily="34" charset="0"/>
              </a:defRPr>
            </a:lvl4pPr>
            <a:lvl5pPr marL="2057400" indent="-228600" eaLnBrk="0" hangingPunct="0">
              <a:defRPr kumimoji="1" sz="1400"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9pPr>
          </a:lstStyle>
          <a:p>
            <a:pPr algn="ctr">
              <a:spcBef>
                <a:spcPct val="50000"/>
              </a:spcBef>
            </a:pPr>
            <a:endParaRPr lang="nl-NL" altLang="nl-NL"/>
          </a:p>
        </p:txBody>
      </p:sp>
      <p:sp>
        <p:nvSpPr>
          <p:cNvPr id="62472" name="Rectangle 8"/>
          <p:cNvSpPr>
            <a:spLocks noChangeArrowheads="1"/>
          </p:cNvSpPr>
          <p:nvPr/>
        </p:nvSpPr>
        <p:spPr bwMode="auto">
          <a:xfrm>
            <a:off x="1685925" y="20383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eaLnBrk="0" hangingPunct="0">
              <a:defRPr kumimoji="1" sz="1400" b="1">
                <a:solidFill>
                  <a:schemeClr val="tx1"/>
                </a:solidFill>
                <a:latin typeface="Arial" panose="020B0604020202020204" pitchFamily="34" charset="0"/>
                <a:cs typeface="Arial" panose="020B0604020202020204" pitchFamily="34" charset="0"/>
              </a:defRPr>
            </a:lvl1pPr>
            <a:lvl2pPr marL="742950" indent="-285750" eaLnBrk="0" hangingPunct="0">
              <a:defRPr kumimoji="1" sz="1400" b="1">
                <a:solidFill>
                  <a:schemeClr val="tx1"/>
                </a:solidFill>
                <a:latin typeface="Arial" panose="020B0604020202020204" pitchFamily="34" charset="0"/>
                <a:cs typeface="Arial" panose="020B0604020202020204" pitchFamily="34" charset="0"/>
              </a:defRPr>
            </a:lvl2pPr>
            <a:lvl3pPr marL="1143000" indent="-228600" eaLnBrk="0" hangingPunct="0">
              <a:defRPr kumimoji="1" sz="1400" b="1">
                <a:solidFill>
                  <a:schemeClr val="tx1"/>
                </a:solidFill>
                <a:latin typeface="Arial" panose="020B0604020202020204" pitchFamily="34" charset="0"/>
                <a:cs typeface="Arial" panose="020B0604020202020204" pitchFamily="34" charset="0"/>
              </a:defRPr>
            </a:lvl3pPr>
            <a:lvl4pPr marL="1600200" indent="-228600" eaLnBrk="0" hangingPunct="0">
              <a:defRPr kumimoji="1" sz="1400" b="1">
                <a:solidFill>
                  <a:schemeClr val="tx1"/>
                </a:solidFill>
                <a:latin typeface="Arial" panose="020B0604020202020204" pitchFamily="34" charset="0"/>
                <a:cs typeface="Arial" panose="020B0604020202020204" pitchFamily="34" charset="0"/>
              </a:defRPr>
            </a:lvl4pPr>
            <a:lvl5pPr marL="2057400" indent="-228600" eaLnBrk="0" hangingPunct="0">
              <a:defRPr kumimoji="1" sz="1400"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9pPr>
          </a:lstStyle>
          <a:p>
            <a:pPr algn="ctr">
              <a:spcBef>
                <a:spcPct val="50000"/>
              </a:spcBef>
            </a:pPr>
            <a:endParaRPr lang="nl-NL" altLang="nl-NL"/>
          </a:p>
        </p:txBody>
      </p:sp>
      <p:sp>
        <p:nvSpPr>
          <p:cNvPr id="62473" name="Rectangle 9"/>
          <p:cNvSpPr>
            <a:spLocks noChangeArrowheads="1"/>
          </p:cNvSpPr>
          <p:nvPr/>
        </p:nvSpPr>
        <p:spPr bwMode="auto">
          <a:xfrm>
            <a:off x="1714500" y="21288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eaLnBrk="0" hangingPunct="0">
              <a:defRPr kumimoji="1" sz="1400" b="1">
                <a:solidFill>
                  <a:schemeClr val="tx1"/>
                </a:solidFill>
                <a:latin typeface="Arial" panose="020B0604020202020204" pitchFamily="34" charset="0"/>
                <a:cs typeface="Arial" panose="020B0604020202020204" pitchFamily="34" charset="0"/>
              </a:defRPr>
            </a:lvl1pPr>
            <a:lvl2pPr marL="742950" indent="-285750" eaLnBrk="0" hangingPunct="0">
              <a:defRPr kumimoji="1" sz="1400" b="1">
                <a:solidFill>
                  <a:schemeClr val="tx1"/>
                </a:solidFill>
                <a:latin typeface="Arial" panose="020B0604020202020204" pitchFamily="34" charset="0"/>
                <a:cs typeface="Arial" panose="020B0604020202020204" pitchFamily="34" charset="0"/>
              </a:defRPr>
            </a:lvl2pPr>
            <a:lvl3pPr marL="1143000" indent="-228600" eaLnBrk="0" hangingPunct="0">
              <a:defRPr kumimoji="1" sz="1400" b="1">
                <a:solidFill>
                  <a:schemeClr val="tx1"/>
                </a:solidFill>
                <a:latin typeface="Arial" panose="020B0604020202020204" pitchFamily="34" charset="0"/>
                <a:cs typeface="Arial" panose="020B0604020202020204" pitchFamily="34" charset="0"/>
              </a:defRPr>
            </a:lvl3pPr>
            <a:lvl4pPr marL="1600200" indent="-228600" eaLnBrk="0" hangingPunct="0">
              <a:defRPr kumimoji="1" sz="1400" b="1">
                <a:solidFill>
                  <a:schemeClr val="tx1"/>
                </a:solidFill>
                <a:latin typeface="Arial" panose="020B0604020202020204" pitchFamily="34" charset="0"/>
                <a:cs typeface="Arial" panose="020B0604020202020204" pitchFamily="34" charset="0"/>
              </a:defRPr>
            </a:lvl4pPr>
            <a:lvl5pPr marL="2057400" indent="-228600" eaLnBrk="0" hangingPunct="0">
              <a:defRPr kumimoji="1" sz="1400"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9pPr>
          </a:lstStyle>
          <a:p>
            <a:pPr algn="ctr">
              <a:spcBef>
                <a:spcPct val="50000"/>
              </a:spcBef>
            </a:pPr>
            <a:endParaRPr lang="nl-NL" altLang="nl-NL"/>
          </a:p>
        </p:txBody>
      </p:sp>
      <p:sp>
        <p:nvSpPr>
          <p:cNvPr id="62474" name="Rectangle 10"/>
          <p:cNvSpPr>
            <a:spLocks noChangeArrowheads="1"/>
          </p:cNvSpPr>
          <p:nvPr/>
        </p:nvSpPr>
        <p:spPr bwMode="auto">
          <a:xfrm>
            <a:off x="1652588" y="19335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eaLnBrk="0" hangingPunct="0">
              <a:defRPr kumimoji="1" sz="1400" b="1">
                <a:solidFill>
                  <a:schemeClr val="tx1"/>
                </a:solidFill>
                <a:latin typeface="Arial" panose="020B0604020202020204" pitchFamily="34" charset="0"/>
                <a:cs typeface="Arial" panose="020B0604020202020204" pitchFamily="34" charset="0"/>
              </a:defRPr>
            </a:lvl1pPr>
            <a:lvl2pPr marL="742950" indent="-285750" eaLnBrk="0" hangingPunct="0">
              <a:defRPr kumimoji="1" sz="1400" b="1">
                <a:solidFill>
                  <a:schemeClr val="tx1"/>
                </a:solidFill>
                <a:latin typeface="Arial" panose="020B0604020202020204" pitchFamily="34" charset="0"/>
                <a:cs typeface="Arial" panose="020B0604020202020204" pitchFamily="34" charset="0"/>
              </a:defRPr>
            </a:lvl2pPr>
            <a:lvl3pPr marL="1143000" indent="-228600" eaLnBrk="0" hangingPunct="0">
              <a:defRPr kumimoji="1" sz="1400" b="1">
                <a:solidFill>
                  <a:schemeClr val="tx1"/>
                </a:solidFill>
                <a:latin typeface="Arial" panose="020B0604020202020204" pitchFamily="34" charset="0"/>
                <a:cs typeface="Arial" panose="020B0604020202020204" pitchFamily="34" charset="0"/>
              </a:defRPr>
            </a:lvl3pPr>
            <a:lvl4pPr marL="1600200" indent="-228600" eaLnBrk="0" hangingPunct="0">
              <a:defRPr kumimoji="1" sz="1400" b="1">
                <a:solidFill>
                  <a:schemeClr val="tx1"/>
                </a:solidFill>
                <a:latin typeface="Arial" panose="020B0604020202020204" pitchFamily="34" charset="0"/>
                <a:cs typeface="Arial" panose="020B0604020202020204" pitchFamily="34" charset="0"/>
              </a:defRPr>
            </a:lvl4pPr>
            <a:lvl5pPr marL="2057400" indent="-228600" eaLnBrk="0" hangingPunct="0">
              <a:defRPr kumimoji="1" sz="1400"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9pPr>
          </a:lstStyle>
          <a:p>
            <a:pPr algn="ctr">
              <a:spcBef>
                <a:spcPct val="50000"/>
              </a:spcBef>
            </a:pPr>
            <a:endParaRPr lang="nl-NL" altLang="nl-NL"/>
          </a:p>
        </p:txBody>
      </p:sp>
      <p:sp>
        <p:nvSpPr>
          <p:cNvPr id="62475" name="Rectangle 11"/>
          <p:cNvSpPr>
            <a:spLocks noChangeArrowheads="1"/>
          </p:cNvSpPr>
          <p:nvPr/>
        </p:nvSpPr>
        <p:spPr bwMode="auto">
          <a:xfrm>
            <a:off x="2019300" y="22240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eaLnBrk="0" hangingPunct="0">
              <a:defRPr kumimoji="1" sz="1400" b="1">
                <a:solidFill>
                  <a:schemeClr val="tx1"/>
                </a:solidFill>
                <a:latin typeface="Arial" panose="020B0604020202020204" pitchFamily="34" charset="0"/>
                <a:cs typeface="Arial" panose="020B0604020202020204" pitchFamily="34" charset="0"/>
              </a:defRPr>
            </a:lvl1pPr>
            <a:lvl2pPr marL="742950" indent="-285750" eaLnBrk="0" hangingPunct="0">
              <a:defRPr kumimoji="1" sz="1400" b="1">
                <a:solidFill>
                  <a:schemeClr val="tx1"/>
                </a:solidFill>
                <a:latin typeface="Arial" panose="020B0604020202020204" pitchFamily="34" charset="0"/>
                <a:cs typeface="Arial" panose="020B0604020202020204" pitchFamily="34" charset="0"/>
              </a:defRPr>
            </a:lvl2pPr>
            <a:lvl3pPr marL="1143000" indent="-228600" eaLnBrk="0" hangingPunct="0">
              <a:defRPr kumimoji="1" sz="1400" b="1">
                <a:solidFill>
                  <a:schemeClr val="tx1"/>
                </a:solidFill>
                <a:latin typeface="Arial" panose="020B0604020202020204" pitchFamily="34" charset="0"/>
                <a:cs typeface="Arial" panose="020B0604020202020204" pitchFamily="34" charset="0"/>
              </a:defRPr>
            </a:lvl3pPr>
            <a:lvl4pPr marL="1600200" indent="-228600" eaLnBrk="0" hangingPunct="0">
              <a:defRPr kumimoji="1" sz="1400" b="1">
                <a:solidFill>
                  <a:schemeClr val="tx1"/>
                </a:solidFill>
                <a:latin typeface="Arial" panose="020B0604020202020204" pitchFamily="34" charset="0"/>
                <a:cs typeface="Arial" panose="020B0604020202020204" pitchFamily="34" charset="0"/>
              </a:defRPr>
            </a:lvl4pPr>
            <a:lvl5pPr marL="2057400" indent="-228600" eaLnBrk="0" hangingPunct="0">
              <a:defRPr kumimoji="1" sz="1400"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9pPr>
          </a:lstStyle>
          <a:p>
            <a:pPr algn="ctr">
              <a:spcBef>
                <a:spcPct val="50000"/>
              </a:spcBef>
            </a:pPr>
            <a:endParaRPr lang="nl-NL" altLang="nl-NL"/>
          </a:p>
        </p:txBody>
      </p:sp>
      <p:sp>
        <p:nvSpPr>
          <p:cNvPr id="62476" name="Rectangle 12"/>
          <p:cNvSpPr>
            <a:spLocks noChangeArrowheads="1"/>
          </p:cNvSpPr>
          <p:nvPr/>
        </p:nvSpPr>
        <p:spPr bwMode="auto">
          <a:xfrm>
            <a:off x="1814513" y="22431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eaLnBrk="0" hangingPunct="0">
              <a:defRPr kumimoji="1" sz="1400" b="1">
                <a:solidFill>
                  <a:schemeClr val="tx1"/>
                </a:solidFill>
                <a:latin typeface="Arial" panose="020B0604020202020204" pitchFamily="34" charset="0"/>
                <a:cs typeface="Arial" panose="020B0604020202020204" pitchFamily="34" charset="0"/>
              </a:defRPr>
            </a:lvl1pPr>
            <a:lvl2pPr marL="742950" indent="-285750" eaLnBrk="0" hangingPunct="0">
              <a:defRPr kumimoji="1" sz="1400" b="1">
                <a:solidFill>
                  <a:schemeClr val="tx1"/>
                </a:solidFill>
                <a:latin typeface="Arial" panose="020B0604020202020204" pitchFamily="34" charset="0"/>
                <a:cs typeface="Arial" panose="020B0604020202020204" pitchFamily="34" charset="0"/>
              </a:defRPr>
            </a:lvl2pPr>
            <a:lvl3pPr marL="1143000" indent="-228600" eaLnBrk="0" hangingPunct="0">
              <a:defRPr kumimoji="1" sz="1400" b="1">
                <a:solidFill>
                  <a:schemeClr val="tx1"/>
                </a:solidFill>
                <a:latin typeface="Arial" panose="020B0604020202020204" pitchFamily="34" charset="0"/>
                <a:cs typeface="Arial" panose="020B0604020202020204" pitchFamily="34" charset="0"/>
              </a:defRPr>
            </a:lvl3pPr>
            <a:lvl4pPr marL="1600200" indent="-228600" eaLnBrk="0" hangingPunct="0">
              <a:defRPr kumimoji="1" sz="1400" b="1">
                <a:solidFill>
                  <a:schemeClr val="tx1"/>
                </a:solidFill>
                <a:latin typeface="Arial" panose="020B0604020202020204" pitchFamily="34" charset="0"/>
                <a:cs typeface="Arial" panose="020B0604020202020204" pitchFamily="34" charset="0"/>
              </a:defRPr>
            </a:lvl4pPr>
            <a:lvl5pPr marL="2057400" indent="-228600" eaLnBrk="0" hangingPunct="0">
              <a:defRPr kumimoji="1" sz="1400"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9pPr>
          </a:lstStyle>
          <a:p>
            <a:pPr algn="ctr">
              <a:spcBef>
                <a:spcPct val="50000"/>
              </a:spcBef>
            </a:pPr>
            <a:endParaRPr lang="nl-NL" altLang="nl-NL"/>
          </a:p>
        </p:txBody>
      </p:sp>
      <p:sp>
        <p:nvSpPr>
          <p:cNvPr id="62477" name="Rectangle 13"/>
          <p:cNvSpPr>
            <a:spLocks noChangeArrowheads="1"/>
          </p:cNvSpPr>
          <p:nvPr/>
        </p:nvSpPr>
        <p:spPr bwMode="auto">
          <a:xfrm>
            <a:off x="1652588" y="17192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eaLnBrk="0" hangingPunct="0">
              <a:defRPr kumimoji="1" sz="1400" b="1">
                <a:solidFill>
                  <a:schemeClr val="tx1"/>
                </a:solidFill>
                <a:latin typeface="Arial" panose="020B0604020202020204" pitchFamily="34" charset="0"/>
                <a:cs typeface="Arial" panose="020B0604020202020204" pitchFamily="34" charset="0"/>
              </a:defRPr>
            </a:lvl1pPr>
            <a:lvl2pPr marL="742950" indent="-285750" eaLnBrk="0" hangingPunct="0">
              <a:defRPr kumimoji="1" sz="1400" b="1">
                <a:solidFill>
                  <a:schemeClr val="tx1"/>
                </a:solidFill>
                <a:latin typeface="Arial" panose="020B0604020202020204" pitchFamily="34" charset="0"/>
                <a:cs typeface="Arial" panose="020B0604020202020204" pitchFamily="34" charset="0"/>
              </a:defRPr>
            </a:lvl2pPr>
            <a:lvl3pPr marL="1143000" indent="-228600" eaLnBrk="0" hangingPunct="0">
              <a:defRPr kumimoji="1" sz="1400" b="1">
                <a:solidFill>
                  <a:schemeClr val="tx1"/>
                </a:solidFill>
                <a:latin typeface="Arial" panose="020B0604020202020204" pitchFamily="34" charset="0"/>
                <a:cs typeface="Arial" panose="020B0604020202020204" pitchFamily="34" charset="0"/>
              </a:defRPr>
            </a:lvl3pPr>
            <a:lvl4pPr marL="1600200" indent="-228600" eaLnBrk="0" hangingPunct="0">
              <a:defRPr kumimoji="1" sz="1400" b="1">
                <a:solidFill>
                  <a:schemeClr val="tx1"/>
                </a:solidFill>
                <a:latin typeface="Arial" panose="020B0604020202020204" pitchFamily="34" charset="0"/>
                <a:cs typeface="Arial" panose="020B0604020202020204" pitchFamily="34" charset="0"/>
              </a:defRPr>
            </a:lvl4pPr>
            <a:lvl5pPr marL="2057400" indent="-228600" eaLnBrk="0" hangingPunct="0">
              <a:defRPr kumimoji="1" sz="1400"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9pPr>
          </a:lstStyle>
          <a:p>
            <a:pPr algn="ctr">
              <a:spcBef>
                <a:spcPct val="50000"/>
              </a:spcBef>
            </a:pPr>
            <a:endParaRPr lang="nl-NL" altLang="nl-NL"/>
          </a:p>
        </p:txBody>
      </p:sp>
      <p:sp>
        <p:nvSpPr>
          <p:cNvPr id="14" name="Tijdelijke aanduiding voor dianummer 3"/>
          <p:cNvSpPr>
            <a:spLocks noGrp="1"/>
          </p:cNvSpPr>
          <p:nvPr>
            <p:ph type="sldNum" sz="quarter" idx="12"/>
          </p:nvPr>
        </p:nvSpPr>
        <p:spPr>
          <a:xfrm>
            <a:off x="8531788" y="4353560"/>
            <a:ext cx="548640" cy="396240"/>
          </a:xfrm>
        </p:spPr>
        <p:txBody>
          <a:bodyPr/>
          <a:lstStyle/>
          <a:p>
            <a:fld id="{6E2D2B3B-882E-40F3-A32F-6DD516915044}" type="slidenum">
              <a:rPr lang="en-US" smtClean="0"/>
              <a:pPr/>
              <a:t>36</a:t>
            </a:fld>
            <a:endParaRPr lang="en-US" dirty="0"/>
          </a:p>
        </p:txBody>
      </p:sp>
    </p:spTree>
    <p:extLst>
      <p:ext uri="{BB962C8B-B14F-4D97-AF65-F5344CB8AC3E}">
        <p14:creationId xmlns:p14="http://schemas.microsoft.com/office/powerpoint/2010/main" val="23594986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Titel 1"/>
          <p:cNvSpPr>
            <a:spLocks noGrp="1"/>
          </p:cNvSpPr>
          <p:nvPr>
            <p:ph type="title"/>
          </p:nvPr>
        </p:nvSpPr>
        <p:spPr/>
        <p:txBody>
          <a:bodyPr/>
          <a:lstStyle/>
          <a:p>
            <a:pPr eaLnBrk="1" hangingPunct="1"/>
            <a:r>
              <a:rPr lang="en-GB" altLang="nl-NL" sz="3200" dirty="0"/>
              <a:t>Problem: can you trust a public key?</a:t>
            </a:r>
          </a:p>
        </p:txBody>
      </p:sp>
      <p:sp>
        <p:nvSpPr>
          <p:cNvPr id="63491" name="Tijdelijke aanduiding voor inhoud 2"/>
          <p:cNvSpPr>
            <a:spLocks noGrp="1"/>
          </p:cNvSpPr>
          <p:nvPr>
            <p:ph idx="1"/>
          </p:nvPr>
        </p:nvSpPr>
        <p:spPr>
          <a:xfrm>
            <a:off x="358775" y="1377950"/>
            <a:ext cx="8421688" cy="5075386"/>
          </a:xfrm>
        </p:spPr>
        <p:txBody>
          <a:bodyPr/>
          <a:lstStyle/>
          <a:p>
            <a:pPr eaLnBrk="1" hangingPunct="1"/>
            <a:r>
              <a:rPr lang="nl-NL" altLang="nl-NL" sz="2400" i="1" dirty="0">
                <a:solidFill>
                  <a:srgbClr val="C00000"/>
                </a:solidFill>
              </a:rPr>
              <a:t>How </a:t>
            </a:r>
            <a:r>
              <a:rPr lang="nl-NL" altLang="nl-NL" sz="2400" i="1" dirty="0" err="1">
                <a:solidFill>
                  <a:srgbClr val="C00000"/>
                </a:solidFill>
              </a:rPr>
              <a:t>can</a:t>
            </a:r>
            <a:r>
              <a:rPr lang="nl-NL" altLang="nl-NL" sz="2400" i="1" dirty="0">
                <a:solidFill>
                  <a:srgbClr val="C00000"/>
                </a:solidFill>
              </a:rPr>
              <a:t> Alice </a:t>
            </a:r>
            <a:r>
              <a:rPr lang="nl-NL" altLang="nl-NL" sz="2400" i="1" dirty="0" err="1">
                <a:solidFill>
                  <a:srgbClr val="C00000"/>
                </a:solidFill>
              </a:rPr>
              <a:t>be</a:t>
            </a:r>
            <a:r>
              <a:rPr lang="nl-NL" altLang="nl-NL" sz="2400" i="1" dirty="0">
                <a:solidFill>
                  <a:srgbClr val="C00000"/>
                </a:solidFill>
              </a:rPr>
              <a:t> </a:t>
            </a:r>
            <a:r>
              <a:rPr lang="nl-NL" altLang="nl-NL" sz="2400" i="1" dirty="0" err="1">
                <a:solidFill>
                  <a:srgbClr val="C00000"/>
                </a:solidFill>
              </a:rPr>
              <a:t>sure</a:t>
            </a:r>
            <a:r>
              <a:rPr lang="nl-NL" altLang="nl-NL" sz="2400" i="1" dirty="0">
                <a:solidFill>
                  <a:srgbClr val="C00000"/>
                </a:solidFill>
              </a:rPr>
              <a:t> </a:t>
            </a:r>
            <a:r>
              <a:rPr lang="nl-NL" altLang="nl-NL" sz="2400" i="1" dirty="0" err="1">
                <a:solidFill>
                  <a:srgbClr val="C00000"/>
                </a:solidFill>
              </a:rPr>
              <a:t>that</a:t>
            </a:r>
            <a:r>
              <a:rPr lang="nl-NL" altLang="nl-NL" sz="2400" i="1" dirty="0">
                <a:solidFill>
                  <a:srgbClr val="C00000"/>
                </a:solidFill>
              </a:rPr>
              <a:t> </a:t>
            </a:r>
            <a:r>
              <a:rPr lang="nl-NL" altLang="nl-NL" sz="2400" i="1" dirty="0" err="1">
                <a:solidFill>
                  <a:srgbClr val="C00000"/>
                </a:solidFill>
              </a:rPr>
              <a:t>this</a:t>
            </a:r>
            <a:r>
              <a:rPr lang="nl-NL" altLang="nl-NL" sz="2400" i="1" dirty="0">
                <a:solidFill>
                  <a:srgbClr val="C00000"/>
                </a:solidFill>
              </a:rPr>
              <a:t> public </a:t>
            </a:r>
            <a:r>
              <a:rPr lang="nl-NL" altLang="nl-NL" sz="2400" i="1" dirty="0" err="1">
                <a:solidFill>
                  <a:srgbClr val="C00000"/>
                </a:solidFill>
              </a:rPr>
              <a:t>key</a:t>
            </a:r>
            <a:r>
              <a:rPr lang="nl-NL" altLang="nl-NL" sz="2400" i="1" dirty="0">
                <a:solidFill>
                  <a:srgbClr val="C00000"/>
                </a:solidFill>
              </a:rPr>
              <a:t> </a:t>
            </a:r>
            <a:r>
              <a:rPr lang="nl-NL" altLang="nl-NL" sz="2400" i="1" dirty="0" err="1">
                <a:solidFill>
                  <a:srgbClr val="C00000"/>
                </a:solidFill>
              </a:rPr>
              <a:t>belongs</a:t>
            </a:r>
            <a:r>
              <a:rPr lang="nl-NL" altLang="nl-NL" sz="2400" i="1" dirty="0">
                <a:solidFill>
                  <a:srgbClr val="C00000"/>
                </a:solidFill>
              </a:rPr>
              <a:t> </a:t>
            </a:r>
            <a:r>
              <a:rPr lang="nl-NL" altLang="nl-NL" sz="2400" i="1" dirty="0" err="1">
                <a:solidFill>
                  <a:srgbClr val="C00000"/>
                </a:solidFill>
              </a:rPr>
              <a:t>to</a:t>
            </a:r>
            <a:r>
              <a:rPr lang="nl-NL" altLang="nl-NL" sz="2400" i="1" dirty="0">
                <a:solidFill>
                  <a:srgbClr val="C00000"/>
                </a:solidFill>
              </a:rPr>
              <a:t> Bob?</a:t>
            </a:r>
          </a:p>
          <a:p>
            <a:pPr eaLnBrk="1" hangingPunct="1"/>
            <a:r>
              <a:rPr lang="en-GB" altLang="nl-NL" dirty="0"/>
              <a:t>A public key is (public) available at key servers  </a:t>
            </a:r>
          </a:p>
          <a:p>
            <a:pPr eaLnBrk="1" hangingPunct="1"/>
            <a:r>
              <a:rPr lang="en-GB" altLang="nl-NL" dirty="0"/>
              <a:t>But belongs this key to the that person?</a:t>
            </a:r>
          </a:p>
          <a:p>
            <a:pPr eaLnBrk="1" hangingPunct="1"/>
            <a:r>
              <a:rPr lang="en-GB" altLang="nl-NL" dirty="0"/>
              <a:t>How to prove?</a:t>
            </a:r>
          </a:p>
          <a:p>
            <a:pPr eaLnBrk="1" hangingPunct="1"/>
            <a:endParaRPr lang="en-GB" altLang="nl-NL" dirty="0"/>
          </a:p>
          <a:p>
            <a:pPr eaLnBrk="1" hangingPunct="1"/>
            <a:endParaRPr lang="en-GB" altLang="nl-NL" sz="2400" dirty="0">
              <a:solidFill>
                <a:schemeClr val="bg2">
                  <a:lumMod val="50000"/>
                </a:schemeClr>
              </a:solidFill>
            </a:endParaRPr>
          </a:p>
          <a:p>
            <a:pPr eaLnBrk="1" hangingPunct="1"/>
            <a:r>
              <a:rPr lang="en-GB" altLang="nl-NL" sz="2400" dirty="0">
                <a:solidFill>
                  <a:schemeClr val="tx1"/>
                </a:solidFill>
              </a:rPr>
              <a:t>PKI-system</a:t>
            </a:r>
          </a:p>
          <a:p>
            <a:pPr lvl="1" eaLnBrk="1" hangingPunct="1"/>
            <a:r>
              <a:rPr lang="en-GB" altLang="nl-NL" sz="2000" dirty="0">
                <a:solidFill>
                  <a:schemeClr val="tx1"/>
                </a:solidFill>
              </a:rPr>
              <a:t>Certification Authority   </a:t>
            </a:r>
            <a:r>
              <a:rPr lang="en-GB" altLang="nl-NL" sz="2000" b="1" dirty="0">
                <a:solidFill>
                  <a:schemeClr val="tx1"/>
                </a:solidFill>
              </a:rPr>
              <a:t>CA</a:t>
            </a:r>
          </a:p>
          <a:p>
            <a:pPr lvl="2" eaLnBrk="1" hangingPunct="1"/>
            <a:r>
              <a:rPr lang="en-GB" altLang="nl-NL" sz="1800" dirty="0">
                <a:solidFill>
                  <a:schemeClr val="tx1"/>
                </a:solidFill>
              </a:rPr>
              <a:t>Issues </a:t>
            </a:r>
            <a:r>
              <a:rPr lang="en-GB" altLang="nl-NL" sz="1800" b="1" dirty="0">
                <a:solidFill>
                  <a:schemeClr val="tx1"/>
                </a:solidFill>
              </a:rPr>
              <a:t>certificates</a:t>
            </a:r>
            <a:r>
              <a:rPr lang="en-GB" altLang="nl-NL" sz="1800" dirty="0">
                <a:solidFill>
                  <a:schemeClr val="tx1"/>
                </a:solidFill>
              </a:rPr>
              <a:t> with public keys</a:t>
            </a:r>
          </a:p>
          <a:p>
            <a:pPr lvl="1" eaLnBrk="1" hangingPunct="1"/>
            <a:r>
              <a:rPr lang="en-GB" altLang="nl-NL" sz="2000" dirty="0">
                <a:solidFill>
                  <a:schemeClr val="tx1"/>
                </a:solidFill>
              </a:rPr>
              <a:t>Registration Authority   </a:t>
            </a:r>
            <a:r>
              <a:rPr lang="en-GB" altLang="nl-NL" sz="2000" b="1" dirty="0">
                <a:solidFill>
                  <a:schemeClr val="tx1"/>
                </a:solidFill>
              </a:rPr>
              <a:t>RA</a:t>
            </a:r>
          </a:p>
          <a:p>
            <a:pPr lvl="2" eaLnBrk="1" hangingPunct="1"/>
            <a:r>
              <a:rPr lang="en-GB" altLang="nl-NL" sz="1800" dirty="0">
                <a:solidFill>
                  <a:schemeClr val="tx1"/>
                </a:solidFill>
              </a:rPr>
              <a:t>Registration of users</a:t>
            </a:r>
          </a:p>
          <a:p>
            <a:pPr eaLnBrk="1" hangingPunct="1"/>
            <a:r>
              <a:rPr lang="en-GB" altLang="nl-NL" sz="2400" i="1" dirty="0">
                <a:solidFill>
                  <a:schemeClr val="tx2">
                    <a:lumMod val="50000"/>
                  </a:schemeClr>
                </a:solidFill>
              </a:rPr>
              <a:t>Trusted third party  TTP</a:t>
            </a:r>
          </a:p>
          <a:p>
            <a:pPr eaLnBrk="1" hangingPunct="1"/>
            <a:endParaRPr lang="nl-NL" altLang="nl-NL" dirty="0"/>
          </a:p>
        </p:txBody>
      </p:sp>
      <p:pic>
        <p:nvPicPr>
          <p:cNvPr id="63492"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68963" y="2479207"/>
            <a:ext cx="3857625" cy="301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598950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562" name="Picture 8" descr="SEA-fig-6-2"/>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467544" y="2348880"/>
            <a:ext cx="7452320" cy="4325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563" name="Rectangle 2"/>
          <p:cNvSpPr>
            <a:spLocks noGrp="1" noChangeArrowheads="1"/>
          </p:cNvSpPr>
          <p:nvPr>
            <p:ph type="title"/>
          </p:nvPr>
        </p:nvSpPr>
        <p:spPr/>
        <p:txBody>
          <a:bodyPr/>
          <a:lstStyle/>
          <a:p>
            <a:pPr eaLnBrk="1" hangingPunct="1"/>
            <a:r>
              <a:rPr lang="nl-NL" altLang="nl-NL" sz="3200" dirty="0"/>
              <a:t>Public </a:t>
            </a:r>
            <a:r>
              <a:rPr lang="nl-NL" altLang="nl-NL" sz="3200" dirty="0" err="1"/>
              <a:t>Key</a:t>
            </a:r>
            <a:r>
              <a:rPr lang="nl-NL" altLang="nl-NL" sz="3200" dirty="0"/>
              <a:t> </a:t>
            </a:r>
            <a:r>
              <a:rPr lang="nl-NL" altLang="nl-NL" sz="3200" dirty="0" err="1"/>
              <a:t>Infrastructure</a:t>
            </a:r>
            <a:r>
              <a:rPr lang="nl-NL" altLang="nl-NL" sz="3200" dirty="0"/>
              <a:t>  PKI   (2)</a:t>
            </a:r>
          </a:p>
        </p:txBody>
      </p:sp>
      <p:sp>
        <p:nvSpPr>
          <p:cNvPr id="66564" name="Rectangle 3"/>
          <p:cNvSpPr>
            <a:spLocks noGrp="1" noChangeArrowheads="1"/>
          </p:cNvSpPr>
          <p:nvPr>
            <p:ph idx="1"/>
          </p:nvPr>
        </p:nvSpPr>
        <p:spPr>
          <a:xfrm>
            <a:off x="838200" y="1024959"/>
            <a:ext cx="8305800" cy="1524000"/>
          </a:xfrm>
        </p:spPr>
        <p:txBody>
          <a:bodyPr>
            <a:normAutofit/>
          </a:bodyPr>
          <a:lstStyle/>
          <a:p>
            <a:pPr eaLnBrk="1" hangingPunct="1">
              <a:lnSpc>
                <a:spcPct val="90000"/>
              </a:lnSpc>
            </a:pPr>
            <a:r>
              <a:rPr lang="en-GB" altLang="nl-NL" dirty="0">
                <a:cs typeface="Times New Roman" panose="02020603050405020304" pitchFamily="18" charset="0"/>
              </a:rPr>
              <a:t>PKI consists of </a:t>
            </a:r>
          </a:p>
          <a:p>
            <a:pPr lvl="1">
              <a:lnSpc>
                <a:spcPct val="90000"/>
              </a:lnSpc>
            </a:pPr>
            <a:r>
              <a:rPr lang="en-GB" altLang="nl-NL" dirty="0">
                <a:cs typeface="Times New Roman" panose="02020603050405020304" pitchFamily="18" charset="0"/>
              </a:rPr>
              <a:t>CA	certification authority</a:t>
            </a:r>
          </a:p>
          <a:p>
            <a:pPr lvl="1" eaLnBrk="1" hangingPunct="1">
              <a:lnSpc>
                <a:spcPct val="90000"/>
              </a:lnSpc>
            </a:pPr>
            <a:r>
              <a:rPr lang="en-GB" altLang="nl-NL" dirty="0">
                <a:cs typeface="Times New Roman" panose="02020603050405020304" pitchFamily="18" charset="0"/>
              </a:rPr>
              <a:t>RA	registration authority</a:t>
            </a:r>
          </a:p>
          <a:p>
            <a:pPr lvl="1" eaLnBrk="1" hangingPunct="1">
              <a:lnSpc>
                <a:spcPct val="90000"/>
              </a:lnSpc>
            </a:pPr>
            <a:r>
              <a:rPr lang="en-GB" altLang="nl-NL" dirty="0">
                <a:cs typeface="Times New Roman" panose="02020603050405020304" pitchFamily="18" charset="0"/>
              </a:rPr>
              <a:t>+ directory service</a:t>
            </a:r>
          </a:p>
          <a:p>
            <a:pPr eaLnBrk="1" hangingPunct="1">
              <a:lnSpc>
                <a:spcPct val="90000"/>
              </a:lnSpc>
            </a:pPr>
            <a:endParaRPr lang="nl-NL" altLang="nl-NL" dirty="0">
              <a:cs typeface="Times New Roman" panose="02020603050405020304" pitchFamily="18" charset="0"/>
            </a:endParaRPr>
          </a:p>
        </p:txBody>
      </p:sp>
      <p:sp>
        <p:nvSpPr>
          <p:cNvPr id="66565" name="Rectangle 4"/>
          <p:cNvSpPr>
            <a:spLocks noChangeArrowheads="1"/>
          </p:cNvSpPr>
          <p:nvPr/>
        </p:nvSpPr>
        <p:spPr bwMode="auto">
          <a:xfrm>
            <a:off x="1347788" y="19954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eaLnBrk="0" hangingPunct="0">
              <a:defRPr kumimoji="1" sz="1400" b="1">
                <a:solidFill>
                  <a:schemeClr val="tx1"/>
                </a:solidFill>
                <a:latin typeface="Arial" panose="020B0604020202020204" pitchFamily="34" charset="0"/>
                <a:cs typeface="Arial" panose="020B0604020202020204" pitchFamily="34" charset="0"/>
              </a:defRPr>
            </a:lvl1pPr>
            <a:lvl2pPr marL="742950" indent="-285750" eaLnBrk="0" hangingPunct="0">
              <a:defRPr kumimoji="1" sz="1400" b="1">
                <a:solidFill>
                  <a:schemeClr val="tx1"/>
                </a:solidFill>
                <a:latin typeface="Arial" panose="020B0604020202020204" pitchFamily="34" charset="0"/>
                <a:cs typeface="Arial" panose="020B0604020202020204" pitchFamily="34" charset="0"/>
              </a:defRPr>
            </a:lvl2pPr>
            <a:lvl3pPr marL="1143000" indent="-228600" eaLnBrk="0" hangingPunct="0">
              <a:defRPr kumimoji="1" sz="1400" b="1">
                <a:solidFill>
                  <a:schemeClr val="tx1"/>
                </a:solidFill>
                <a:latin typeface="Arial" panose="020B0604020202020204" pitchFamily="34" charset="0"/>
                <a:cs typeface="Arial" panose="020B0604020202020204" pitchFamily="34" charset="0"/>
              </a:defRPr>
            </a:lvl3pPr>
            <a:lvl4pPr marL="1600200" indent="-228600" eaLnBrk="0" hangingPunct="0">
              <a:defRPr kumimoji="1" sz="1400" b="1">
                <a:solidFill>
                  <a:schemeClr val="tx1"/>
                </a:solidFill>
                <a:latin typeface="Arial" panose="020B0604020202020204" pitchFamily="34" charset="0"/>
                <a:cs typeface="Arial" panose="020B0604020202020204" pitchFamily="34" charset="0"/>
              </a:defRPr>
            </a:lvl4pPr>
            <a:lvl5pPr marL="2057400" indent="-228600" eaLnBrk="0" hangingPunct="0">
              <a:defRPr kumimoji="1" sz="1400"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9pPr>
          </a:lstStyle>
          <a:p>
            <a:pPr algn="ctr">
              <a:spcBef>
                <a:spcPct val="50000"/>
              </a:spcBef>
            </a:pPr>
            <a:endParaRPr lang="nl-NL" altLang="nl-NL"/>
          </a:p>
        </p:txBody>
      </p:sp>
      <p:sp>
        <p:nvSpPr>
          <p:cNvPr id="66566" name="Rectangle 5"/>
          <p:cNvSpPr>
            <a:spLocks noChangeArrowheads="1"/>
          </p:cNvSpPr>
          <p:nvPr/>
        </p:nvSpPr>
        <p:spPr bwMode="auto">
          <a:xfrm>
            <a:off x="1962150" y="248602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eaLnBrk="0" hangingPunct="0">
              <a:defRPr kumimoji="1" sz="1400" b="1">
                <a:solidFill>
                  <a:schemeClr val="tx1"/>
                </a:solidFill>
                <a:latin typeface="Arial" panose="020B0604020202020204" pitchFamily="34" charset="0"/>
                <a:cs typeface="Arial" panose="020B0604020202020204" pitchFamily="34" charset="0"/>
              </a:defRPr>
            </a:lvl1pPr>
            <a:lvl2pPr marL="742950" indent="-285750" eaLnBrk="0" hangingPunct="0">
              <a:defRPr kumimoji="1" sz="1400" b="1">
                <a:solidFill>
                  <a:schemeClr val="tx1"/>
                </a:solidFill>
                <a:latin typeface="Arial" panose="020B0604020202020204" pitchFamily="34" charset="0"/>
                <a:cs typeface="Arial" panose="020B0604020202020204" pitchFamily="34" charset="0"/>
              </a:defRPr>
            </a:lvl2pPr>
            <a:lvl3pPr marL="1143000" indent="-228600" eaLnBrk="0" hangingPunct="0">
              <a:defRPr kumimoji="1" sz="1400" b="1">
                <a:solidFill>
                  <a:schemeClr val="tx1"/>
                </a:solidFill>
                <a:latin typeface="Arial" panose="020B0604020202020204" pitchFamily="34" charset="0"/>
                <a:cs typeface="Arial" panose="020B0604020202020204" pitchFamily="34" charset="0"/>
              </a:defRPr>
            </a:lvl3pPr>
            <a:lvl4pPr marL="1600200" indent="-228600" eaLnBrk="0" hangingPunct="0">
              <a:defRPr kumimoji="1" sz="1400" b="1">
                <a:solidFill>
                  <a:schemeClr val="tx1"/>
                </a:solidFill>
                <a:latin typeface="Arial" panose="020B0604020202020204" pitchFamily="34" charset="0"/>
                <a:cs typeface="Arial" panose="020B0604020202020204" pitchFamily="34" charset="0"/>
              </a:defRPr>
            </a:lvl4pPr>
            <a:lvl5pPr marL="2057400" indent="-228600" eaLnBrk="0" hangingPunct="0">
              <a:defRPr kumimoji="1" sz="1400"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9pPr>
          </a:lstStyle>
          <a:p>
            <a:pPr algn="ctr">
              <a:spcBef>
                <a:spcPct val="50000"/>
              </a:spcBef>
            </a:pPr>
            <a:endParaRPr lang="nl-NL" altLang="nl-NL"/>
          </a:p>
        </p:txBody>
      </p:sp>
      <p:sp>
        <p:nvSpPr>
          <p:cNvPr id="66567" name="Rectangle 6"/>
          <p:cNvSpPr>
            <a:spLocks noChangeArrowheads="1"/>
          </p:cNvSpPr>
          <p:nvPr/>
        </p:nvSpPr>
        <p:spPr bwMode="auto">
          <a:xfrm>
            <a:off x="1771650" y="20478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eaLnBrk="0" hangingPunct="0">
              <a:defRPr kumimoji="1" sz="1400" b="1">
                <a:solidFill>
                  <a:schemeClr val="tx1"/>
                </a:solidFill>
                <a:latin typeface="Arial" panose="020B0604020202020204" pitchFamily="34" charset="0"/>
                <a:cs typeface="Arial" panose="020B0604020202020204" pitchFamily="34" charset="0"/>
              </a:defRPr>
            </a:lvl1pPr>
            <a:lvl2pPr marL="742950" indent="-285750" eaLnBrk="0" hangingPunct="0">
              <a:defRPr kumimoji="1" sz="1400" b="1">
                <a:solidFill>
                  <a:schemeClr val="tx1"/>
                </a:solidFill>
                <a:latin typeface="Arial" panose="020B0604020202020204" pitchFamily="34" charset="0"/>
                <a:cs typeface="Arial" panose="020B0604020202020204" pitchFamily="34" charset="0"/>
              </a:defRPr>
            </a:lvl2pPr>
            <a:lvl3pPr marL="1143000" indent="-228600" eaLnBrk="0" hangingPunct="0">
              <a:defRPr kumimoji="1" sz="1400" b="1">
                <a:solidFill>
                  <a:schemeClr val="tx1"/>
                </a:solidFill>
                <a:latin typeface="Arial" panose="020B0604020202020204" pitchFamily="34" charset="0"/>
                <a:cs typeface="Arial" panose="020B0604020202020204" pitchFamily="34" charset="0"/>
              </a:defRPr>
            </a:lvl3pPr>
            <a:lvl4pPr marL="1600200" indent="-228600" eaLnBrk="0" hangingPunct="0">
              <a:defRPr kumimoji="1" sz="1400" b="1">
                <a:solidFill>
                  <a:schemeClr val="tx1"/>
                </a:solidFill>
                <a:latin typeface="Arial" panose="020B0604020202020204" pitchFamily="34" charset="0"/>
                <a:cs typeface="Arial" panose="020B0604020202020204" pitchFamily="34" charset="0"/>
              </a:defRPr>
            </a:lvl4pPr>
            <a:lvl5pPr marL="2057400" indent="-228600" eaLnBrk="0" hangingPunct="0">
              <a:defRPr kumimoji="1" sz="1400"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9pPr>
          </a:lstStyle>
          <a:p>
            <a:pPr algn="ctr">
              <a:spcBef>
                <a:spcPct val="50000"/>
              </a:spcBef>
            </a:pPr>
            <a:endParaRPr lang="nl-NL" altLang="nl-NL"/>
          </a:p>
        </p:txBody>
      </p:sp>
      <p:sp>
        <p:nvSpPr>
          <p:cNvPr id="66568" name="Rectangle 7"/>
          <p:cNvSpPr>
            <a:spLocks noChangeArrowheads="1"/>
          </p:cNvSpPr>
          <p:nvPr/>
        </p:nvSpPr>
        <p:spPr bwMode="auto">
          <a:xfrm>
            <a:off x="2038350" y="18288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eaLnBrk="0" hangingPunct="0">
              <a:defRPr kumimoji="1" sz="1400" b="1">
                <a:solidFill>
                  <a:schemeClr val="tx1"/>
                </a:solidFill>
                <a:latin typeface="Arial" panose="020B0604020202020204" pitchFamily="34" charset="0"/>
                <a:cs typeface="Arial" panose="020B0604020202020204" pitchFamily="34" charset="0"/>
              </a:defRPr>
            </a:lvl1pPr>
            <a:lvl2pPr marL="742950" indent="-285750" eaLnBrk="0" hangingPunct="0">
              <a:defRPr kumimoji="1" sz="1400" b="1">
                <a:solidFill>
                  <a:schemeClr val="tx1"/>
                </a:solidFill>
                <a:latin typeface="Arial" panose="020B0604020202020204" pitchFamily="34" charset="0"/>
                <a:cs typeface="Arial" panose="020B0604020202020204" pitchFamily="34" charset="0"/>
              </a:defRPr>
            </a:lvl2pPr>
            <a:lvl3pPr marL="1143000" indent="-228600" eaLnBrk="0" hangingPunct="0">
              <a:defRPr kumimoji="1" sz="1400" b="1">
                <a:solidFill>
                  <a:schemeClr val="tx1"/>
                </a:solidFill>
                <a:latin typeface="Arial" panose="020B0604020202020204" pitchFamily="34" charset="0"/>
                <a:cs typeface="Arial" panose="020B0604020202020204" pitchFamily="34" charset="0"/>
              </a:defRPr>
            </a:lvl3pPr>
            <a:lvl4pPr marL="1600200" indent="-228600" eaLnBrk="0" hangingPunct="0">
              <a:defRPr kumimoji="1" sz="1400" b="1">
                <a:solidFill>
                  <a:schemeClr val="tx1"/>
                </a:solidFill>
                <a:latin typeface="Arial" panose="020B0604020202020204" pitchFamily="34" charset="0"/>
                <a:cs typeface="Arial" panose="020B0604020202020204" pitchFamily="34" charset="0"/>
              </a:defRPr>
            </a:lvl4pPr>
            <a:lvl5pPr marL="2057400" indent="-228600" eaLnBrk="0" hangingPunct="0">
              <a:defRPr kumimoji="1" sz="1400"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9pPr>
          </a:lstStyle>
          <a:p>
            <a:pPr algn="ctr">
              <a:spcBef>
                <a:spcPct val="50000"/>
              </a:spcBef>
            </a:pPr>
            <a:endParaRPr lang="nl-NL" altLang="nl-NL"/>
          </a:p>
        </p:txBody>
      </p:sp>
    </p:spTree>
    <p:extLst>
      <p:ext uri="{BB962C8B-B14F-4D97-AF65-F5344CB8AC3E}">
        <p14:creationId xmlns:p14="http://schemas.microsoft.com/office/powerpoint/2010/main" val="200557738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4515" name="Rectangle 3"/>
          <p:cNvSpPr>
            <a:spLocks noGrp="1" noChangeArrowheads="1"/>
          </p:cNvSpPr>
          <p:nvPr>
            <p:ph idx="1"/>
          </p:nvPr>
        </p:nvSpPr>
        <p:spPr>
          <a:xfrm>
            <a:off x="611560" y="1154832"/>
            <a:ext cx="7618040" cy="762000"/>
          </a:xfrm>
        </p:spPr>
        <p:txBody>
          <a:bodyPr>
            <a:normAutofit fontScale="77500" lnSpcReduction="20000"/>
          </a:bodyPr>
          <a:lstStyle/>
          <a:p>
            <a:pPr eaLnBrk="1" hangingPunct="1">
              <a:lnSpc>
                <a:spcPct val="120000"/>
              </a:lnSpc>
            </a:pPr>
            <a:r>
              <a:rPr lang="en-GB" altLang="nl-NL" dirty="0"/>
              <a:t>Guaranteed relationship between identity and </a:t>
            </a:r>
            <a:r>
              <a:rPr lang="en-GB" altLang="nl-NL" dirty="0" err="1"/>
              <a:t>teh</a:t>
            </a:r>
            <a:r>
              <a:rPr lang="en-GB" altLang="nl-NL" dirty="0"/>
              <a:t> owner of the key </a:t>
            </a:r>
          </a:p>
          <a:p>
            <a:pPr eaLnBrk="1" hangingPunct="1">
              <a:lnSpc>
                <a:spcPct val="80000"/>
              </a:lnSpc>
            </a:pPr>
            <a:r>
              <a:rPr lang="en-GB" altLang="nl-NL" b="0" i="1" dirty="0">
                <a:solidFill>
                  <a:schemeClr val="bg2">
                    <a:lumMod val="50000"/>
                  </a:schemeClr>
                </a:solidFill>
              </a:rPr>
              <a:t>is this really the public key of Bob?</a:t>
            </a:r>
          </a:p>
          <a:p>
            <a:pPr eaLnBrk="1" hangingPunct="1">
              <a:lnSpc>
                <a:spcPct val="120000"/>
              </a:lnSpc>
            </a:pPr>
            <a:endParaRPr lang="nl-NL" altLang="nl-NL" dirty="0"/>
          </a:p>
        </p:txBody>
      </p:sp>
      <p:sp>
        <p:nvSpPr>
          <p:cNvPr id="64516" name="Rectangle 4"/>
          <p:cNvSpPr>
            <a:spLocks noChangeArrowheads="1"/>
          </p:cNvSpPr>
          <p:nvPr/>
        </p:nvSpPr>
        <p:spPr bwMode="auto">
          <a:xfrm>
            <a:off x="1347788" y="19954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eaLnBrk="0" hangingPunct="0">
              <a:defRPr kumimoji="1" sz="1400" b="1">
                <a:solidFill>
                  <a:schemeClr val="tx1"/>
                </a:solidFill>
                <a:latin typeface="Arial" panose="020B0604020202020204" pitchFamily="34" charset="0"/>
                <a:cs typeface="Arial" panose="020B0604020202020204" pitchFamily="34" charset="0"/>
              </a:defRPr>
            </a:lvl1pPr>
            <a:lvl2pPr marL="742950" indent="-285750" eaLnBrk="0" hangingPunct="0">
              <a:defRPr kumimoji="1" sz="1400" b="1">
                <a:solidFill>
                  <a:schemeClr val="tx1"/>
                </a:solidFill>
                <a:latin typeface="Arial" panose="020B0604020202020204" pitchFamily="34" charset="0"/>
                <a:cs typeface="Arial" panose="020B0604020202020204" pitchFamily="34" charset="0"/>
              </a:defRPr>
            </a:lvl2pPr>
            <a:lvl3pPr marL="1143000" indent="-228600" eaLnBrk="0" hangingPunct="0">
              <a:defRPr kumimoji="1" sz="1400" b="1">
                <a:solidFill>
                  <a:schemeClr val="tx1"/>
                </a:solidFill>
                <a:latin typeface="Arial" panose="020B0604020202020204" pitchFamily="34" charset="0"/>
                <a:cs typeface="Arial" panose="020B0604020202020204" pitchFamily="34" charset="0"/>
              </a:defRPr>
            </a:lvl3pPr>
            <a:lvl4pPr marL="1600200" indent="-228600" eaLnBrk="0" hangingPunct="0">
              <a:defRPr kumimoji="1" sz="1400" b="1">
                <a:solidFill>
                  <a:schemeClr val="tx1"/>
                </a:solidFill>
                <a:latin typeface="Arial" panose="020B0604020202020204" pitchFamily="34" charset="0"/>
                <a:cs typeface="Arial" panose="020B0604020202020204" pitchFamily="34" charset="0"/>
              </a:defRPr>
            </a:lvl4pPr>
            <a:lvl5pPr marL="2057400" indent="-228600" eaLnBrk="0" hangingPunct="0">
              <a:defRPr kumimoji="1" sz="1400"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9pPr>
          </a:lstStyle>
          <a:p>
            <a:pPr algn="ctr">
              <a:spcBef>
                <a:spcPct val="50000"/>
              </a:spcBef>
            </a:pPr>
            <a:endParaRPr lang="nl-NL" altLang="nl-NL"/>
          </a:p>
        </p:txBody>
      </p:sp>
      <p:sp>
        <p:nvSpPr>
          <p:cNvPr id="64517" name="Rectangle 5"/>
          <p:cNvSpPr>
            <a:spLocks noChangeArrowheads="1"/>
          </p:cNvSpPr>
          <p:nvPr/>
        </p:nvSpPr>
        <p:spPr bwMode="auto">
          <a:xfrm>
            <a:off x="1962150" y="248602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eaLnBrk="0" hangingPunct="0">
              <a:defRPr kumimoji="1" sz="1400" b="1">
                <a:solidFill>
                  <a:schemeClr val="tx1"/>
                </a:solidFill>
                <a:latin typeface="Arial" panose="020B0604020202020204" pitchFamily="34" charset="0"/>
                <a:cs typeface="Arial" panose="020B0604020202020204" pitchFamily="34" charset="0"/>
              </a:defRPr>
            </a:lvl1pPr>
            <a:lvl2pPr marL="742950" indent="-285750" eaLnBrk="0" hangingPunct="0">
              <a:defRPr kumimoji="1" sz="1400" b="1">
                <a:solidFill>
                  <a:schemeClr val="tx1"/>
                </a:solidFill>
                <a:latin typeface="Arial" panose="020B0604020202020204" pitchFamily="34" charset="0"/>
                <a:cs typeface="Arial" panose="020B0604020202020204" pitchFamily="34" charset="0"/>
              </a:defRPr>
            </a:lvl2pPr>
            <a:lvl3pPr marL="1143000" indent="-228600" eaLnBrk="0" hangingPunct="0">
              <a:defRPr kumimoji="1" sz="1400" b="1">
                <a:solidFill>
                  <a:schemeClr val="tx1"/>
                </a:solidFill>
                <a:latin typeface="Arial" panose="020B0604020202020204" pitchFamily="34" charset="0"/>
                <a:cs typeface="Arial" panose="020B0604020202020204" pitchFamily="34" charset="0"/>
              </a:defRPr>
            </a:lvl3pPr>
            <a:lvl4pPr marL="1600200" indent="-228600" eaLnBrk="0" hangingPunct="0">
              <a:defRPr kumimoji="1" sz="1400" b="1">
                <a:solidFill>
                  <a:schemeClr val="tx1"/>
                </a:solidFill>
                <a:latin typeface="Arial" panose="020B0604020202020204" pitchFamily="34" charset="0"/>
                <a:cs typeface="Arial" panose="020B0604020202020204" pitchFamily="34" charset="0"/>
              </a:defRPr>
            </a:lvl4pPr>
            <a:lvl5pPr marL="2057400" indent="-228600" eaLnBrk="0" hangingPunct="0">
              <a:defRPr kumimoji="1" sz="1400"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9pPr>
          </a:lstStyle>
          <a:p>
            <a:pPr algn="ctr">
              <a:spcBef>
                <a:spcPct val="50000"/>
              </a:spcBef>
            </a:pPr>
            <a:endParaRPr lang="nl-NL" altLang="nl-NL"/>
          </a:p>
        </p:txBody>
      </p:sp>
      <p:pic>
        <p:nvPicPr>
          <p:cNvPr id="64518" name="Picture 7" descr="SEA-fig-6-1"/>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115616" y="2047722"/>
            <a:ext cx="7242175" cy="3571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el 1"/>
          <p:cNvSpPr>
            <a:spLocks noGrp="1"/>
          </p:cNvSpPr>
          <p:nvPr>
            <p:ph type="title"/>
          </p:nvPr>
        </p:nvSpPr>
        <p:spPr>
          <a:xfrm>
            <a:off x="914400" y="343808"/>
            <a:ext cx="7315200" cy="755792"/>
          </a:xfrm>
        </p:spPr>
        <p:txBody>
          <a:bodyPr/>
          <a:lstStyle/>
          <a:p>
            <a:pPr eaLnBrk="1" hangingPunct="1"/>
            <a:r>
              <a:rPr lang="en-GB" altLang="nl-NL" sz="3200" dirty="0"/>
              <a:t>Problem: can you trust a public key?</a:t>
            </a:r>
          </a:p>
        </p:txBody>
      </p:sp>
      <p:sp>
        <p:nvSpPr>
          <p:cNvPr id="10" name="Tijdelijke aanduiding voor dianummer 3"/>
          <p:cNvSpPr>
            <a:spLocks noGrp="1"/>
          </p:cNvSpPr>
          <p:nvPr>
            <p:ph type="sldNum" sz="quarter" idx="12"/>
          </p:nvPr>
        </p:nvSpPr>
        <p:spPr>
          <a:xfrm>
            <a:off x="8531788" y="4353560"/>
            <a:ext cx="548640" cy="396240"/>
          </a:xfrm>
        </p:spPr>
        <p:txBody>
          <a:bodyPr/>
          <a:lstStyle/>
          <a:p>
            <a:fld id="{6E2D2B3B-882E-40F3-A32F-6DD516915044}" type="slidenum">
              <a:rPr lang="en-US" smtClean="0"/>
              <a:pPr/>
              <a:t>39</a:t>
            </a:fld>
            <a:endParaRPr lang="en-US" dirty="0"/>
          </a:p>
        </p:txBody>
      </p:sp>
    </p:spTree>
    <p:extLst>
      <p:ext uri="{BB962C8B-B14F-4D97-AF65-F5344CB8AC3E}">
        <p14:creationId xmlns:p14="http://schemas.microsoft.com/office/powerpoint/2010/main" val="41545471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el 1"/>
          <p:cNvSpPr>
            <a:spLocks noGrp="1"/>
          </p:cNvSpPr>
          <p:nvPr>
            <p:ph type="title"/>
          </p:nvPr>
        </p:nvSpPr>
        <p:spPr>
          <a:xfrm>
            <a:off x="899592" y="203837"/>
            <a:ext cx="8042796" cy="541230"/>
          </a:xfrm>
        </p:spPr>
        <p:txBody>
          <a:bodyPr/>
          <a:lstStyle/>
          <a:p>
            <a:r>
              <a:rPr lang="en-GB" altLang="nl-NL" dirty="0"/>
              <a:t>Protection of confidentiality  </a:t>
            </a:r>
          </a:p>
        </p:txBody>
      </p:sp>
      <p:sp>
        <p:nvSpPr>
          <p:cNvPr id="15363" name="Tijdelijke aanduiding voor inhoud 2"/>
          <p:cNvSpPr>
            <a:spLocks noGrp="1"/>
          </p:cNvSpPr>
          <p:nvPr>
            <p:ph idx="1"/>
          </p:nvPr>
        </p:nvSpPr>
        <p:spPr>
          <a:xfrm>
            <a:off x="395536" y="1232757"/>
            <a:ext cx="8250238" cy="4526280"/>
          </a:xfrm>
        </p:spPr>
        <p:txBody>
          <a:bodyPr>
            <a:normAutofit lnSpcReduction="10000"/>
          </a:bodyPr>
          <a:lstStyle/>
          <a:p>
            <a:r>
              <a:rPr lang="en-GB" altLang="nl-NL" b="1" dirty="0"/>
              <a:t>NEED: Assurance</a:t>
            </a:r>
            <a:r>
              <a:rPr lang="en-GB" altLang="nl-NL" dirty="0"/>
              <a:t> of </a:t>
            </a:r>
            <a:r>
              <a:rPr lang="en-GB" altLang="nl-NL" b="1" dirty="0"/>
              <a:t>confidentiality</a:t>
            </a:r>
            <a:endParaRPr lang="en-GB" altLang="nl-NL" dirty="0"/>
          </a:p>
          <a:p>
            <a:r>
              <a:rPr lang="en-GB" altLang="nl-NL" dirty="0"/>
              <a:t>but how?</a:t>
            </a:r>
          </a:p>
          <a:p>
            <a:r>
              <a:rPr lang="en-GB" altLang="nl-NL" dirty="0"/>
              <a:t>Very old issue, “as old as the road to Rome”</a:t>
            </a:r>
          </a:p>
          <a:p>
            <a:r>
              <a:rPr lang="en-GB" altLang="nl-NL" dirty="0"/>
              <a:t>In that period a </a:t>
            </a:r>
            <a:r>
              <a:rPr lang="en-GB" altLang="nl-NL" u="sng" dirty="0" err="1">
                <a:solidFill>
                  <a:srgbClr val="FF0000"/>
                </a:solidFill>
              </a:rPr>
              <a:t>scytale</a:t>
            </a:r>
            <a:r>
              <a:rPr lang="en-GB" altLang="nl-NL" dirty="0"/>
              <a:t> (below) was used?</a:t>
            </a:r>
          </a:p>
          <a:p>
            <a:pPr lvl="1"/>
            <a:r>
              <a:rPr lang="en-GB" altLang="nl-NL" b="1" i="1" dirty="0">
                <a:solidFill>
                  <a:srgbClr val="FF0000"/>
                </a:solidFill>
              </a:rPr>
              <a:t>Key</a:t>
            </a:r>
            <a:r>
              <a:rPr lang="en-GB" altLang="nl-NL" dirty="0"/>
              <a:t> is de diameter of the stick</a:t>
            </a:r>
          </a:p>
          <a:p>
            <a:r>
              <a:rPr lang="en-GB" altLang="nl-NL" dirty="0"/>
              <a:t>Another crypto method was </a:t>
            </a:r>
            <a:r>
              <a:rPr lang="en-GB" altLang="nl-NL" dirty="0">
                <a:solidFill>
                  <a:srgbClr val="FF0000"/>
                </a:solidFill>
              </a:rPr>
              <a:t>Caesar algorithm </a:t>
            </a:r>
            <a:r>
              <a:rPr lang="en-GB" altLang="nl-NL" dirty="0"/>
              <a:t>..</a:t>
            </a:r>
          </a:p>
          <a:p>
            <a:pPr lvl="1"/>
            <a:r>
              <a:rPr lang="nl-NL" altLang="nl-NL" dirty="0" err="1"/>
              <a:t>Transposition</a:t>
            </a:r>
            <a:r>
              <a:rPr lang="nl-NL" altLang="nl-NL" dirty="0"/>
              <a:t>; </a:t>
            </a:r>
            <a:r>
              <a:rPr lang="en-GB" altLang="nl-NL" b="1" i="1" dirty="0">
                <a:solidFill>
                  <a:srgbClr val="FF0000"/>
                </a:solidFill>
              </a:rPr>
              <a:t>key </a:t>
            </a:r>
            <a:r>
              <a:rPr lang="nl-NL" altLang="nl-NL" dirty="0"/>
              <a:t>is </a:t>
            </a:r>
            <a:r>
              <a:rPr lang="nl-NL" altLang="nl-NL" dirty="0" err="1"/>
              <a:t>number</a:t>
            </a:r>
            <a:r>
              <a:rPr lang="nl-NL" altLang="nl-NL" dirty="0"/>
              <a:t> of </a:t>
            </a:r>
            <a:r>
              <a:rPr lang="nl-NL" altLang="nl-NL" dirty="0" err="1"/>
              <a:t>postions</a:t>
            </a:r>
            <a:r>
              <a:rPr lang="nl-NL" altLang="nl-NL" dirty="0"/>
              <a:t> </a:t>
            </a:r>
            <a:endParaRPr lang="en-GB" altLang="nl-NL" dirty="0"/>
          </a:p>
          <a:p>
            <a:r>
              <a:rPr lang="en-GB" altLang="nl-NL" dirty="0"/>
              <a:t>In general, use a way of coding  </a:t>
            </a:r>
          </a:p>
          <a:p>
            <a:pPr lvl="1"/>
            <a:r>
              <a:rPr lang="en-GB" altLang="nl-NL" dirty="0"/>
              <a:t>Keep </a:t>
            </a:r>
            <a:r>
              <a:rPr lang="en-GB" altLang="nl-NL" b="1" dirty="0"/>
              <a:t>your key </a:t>
            </a:r>
            <a:r>
              <a:rPr lang="en-GB" altLang="nl-NL" dirty="0"/>
              <a:t>secret</a:t>
            </a:r>
          </a:p>
          <a:p>
            <a:pPr lvl="1"/>
            <a:r>
              <a:rPr lang="en-GB" altLang="nl-NL" dirty="0"/>
              <a:t>Or a shared secret</a:t>
            </a:r>
          </a:p>
          <a:p>
            <a:r>
              <a:rPr lang="en-GB" altLang="nl-NL" b="1" dirty="0">
                <a:solidFill>
                  <a:srgbClr val="0070C0"/>
                </a:solidFill>
              </a:rPr>
              <a:t>Cryptography</a:t>
            </a:r>
            <a:r>
              <a:rPr lang="en-GB" altLang="nl-NL" dirty="0">
                <a:solidFill>
                  <a:srgbClr val="0070C0"/>
                </a:solidFill>
              </a:rPr>
              <a:t> = encoding/decoding </a:t>
            </a:r>
          </a:p>
          <a:p>
            <a:r>
              <a:rPr lang="en-GB" altLang="nl-NL" b="1" dirty="0">
                <a:solidFill>
                  <a:srgbClr val="FF0000"/>
                </a:solidFill>
              </a:rPr>
              <a:t>Crypto</a:t>
            </a:r>
            <a:r>
              <a:rPr lang="en-GB" altLang="nl-NL" dirty="0">
                <a:solidFill>
                  <a:srgbClr val="FF0000"/>
                </a:solidFill>
              </a:rPr>
              <a:t> </a:t>
            </a:r>
            <a:r>
              <a:rPr lang="en-GB" altLang="nl-NL" b="1" dirty="0">
                <a:solidFill>
                  <a:srgbClr val="FF0000"/>
                </a:solidFill>
              </a:rPr>
              <a:t>analysis</a:t>
            </a:r>
            <a:r>
              <a:rPr lang="en-GB" altLang="nl-NL" dirty="0">
                <a:solidFill>
                  <a:srgbClr val="FF0000"/>
                </a:solidFill>
              </a:rPr>
              <a:t> </a:t>
            </a:r>
            <a:r>
              <a:rPr lang="en-GB" altLang="nl-NL" dirty="0">
                <a:solidFill>
                  <a:srgbClr val="0070C0"/>
                </a:solidFill>
              </a:rPr>
              <a:t>= </a:t>
            </a:r>
            <a:r>
              <a:rPr lang="en-GB" altLang="nl-NL" dirty="0">
                <a:solidFill>
                  <a:srgbClr val="FF0000"/>
                </a:solidFill>
              </a:rPr>
              <a:t>analysing</a:t>
            </a:r>
            <a:r>
              <a:rPr lang="en-GB" altLang="nl-NL" dirty="0">
                <a:solidFill>
                  <a:srgbClr val="0070C0"/>
                </a:solidFill>
              </a:rPr>
              <a:t> and </a:t>
            </a:r>
            <a:r>
              <a:rPr lang="en-GB" altLang="nl-NL" dirty="0">
                <a:solidFill>
                  <a:srgbClr val="FF0000"/>
                </a:solidFill>
              </a:rPr>
              <a:t>cracking</a:t>
            </a:r>
            <a:r>
              <a:rPr lang="en-GB" altLang="nl-NL" dirty="0">
                <a:solidFill>
                  <a:srgbClr val="0070C0"/>
                </a:solidFill>
              </a:rPr>
              <a:t> of a key or algorithm</a:t>
            </a:r>
          </a:p>
          <a:p>
            <a:pPr lvl="1"/>
            <a:endParaRPr lang="nl-NL" altLang="nl-NL" dirty="0"/>
          </a:p>
        </p:txBody>
      </p:sp>
      <p:pic>
        <p:nvPicPr>
          <p:cNvPr id="15364" name="Picture 3"/>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6662904" y="548681"/>
            <a:ext cx="2395346" cy="1368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3"/>
          <p:cNvSpPr>
            <a:spLocks noGrp="1"/>
          </p:cNvSpPr>
          <p:nvPr>
            <p:ph type="sldNum" sz="quarter" idx="12"/>
          </p:nvPr>
        </p:nvSpPr>
        <p:spPr>
          <a:xfrm>
            <a:off x="8531788" y="4353560"/>
            <a:ext cx="548640" cy="396240"/>
          </a:xfrm>
        </p:spPr>
        <p:txBody>
          <a:bodyPr/>
          <a:lstStyle/>
          <a:p>
            <a:fld id="{6E2D2B3B-882E-40F3-A32F-6DD516915044}" type="slidenum">
              <a:rPr lang="en-US" smtClean="0"/>
              <a:pPr/>
              <a:t>4</a:t>
            </a:fld>
            <a:endParaRPr lang="en-US" dirty="0"/>
          </a:p>
        </p:txBody>
      </p:sp>
    </p:spTree>
    <p:extLst>
      <p:ext uri="{BB962C8B-B14F-4D97-AF65-F5344CB8AC3E}">
        <p14:creationId xmlns:p14="http://schemas.microsoft.com/office/powerpoint/2010/main" val="29627829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5363">
                                            <p:txEl>
                                              <p:pRg st="2" end="2"/>
                                            </p:txEl>
                                          </p:spTgt>
                                        </p:tgtEl>
                                        <p:attrNameLst>
                                          <p:attrName>style.visibility</p:attrName>
                                        </p:attrNameLst>
                                      </p:cBhvr>
                                      <p:to>
                                        <p:strVal val="visible"/>
                                      </p:to>
                                    </p:set>
                                    <p:animEffect transition="in" filter="fade">
                                      <p:cBhvr>
                                        <p:cTn id="7" dur="1000"/>
                                        <p:tgtEl>
                                          <p:spTgt spid="15363">
                                            <p:txEl>
                                              <p:pRg st="2" end="2"/>
                                            </p:txEl>
                                          </p:spTgt>
                                        </p:tgtEl>
                                      </p:cBhvr>
                                    </p:animEffect>
                                    <p:anim calcmode="lin" valueType="num">
                                      <p:cBhvr>
                                        <p:cTn id="8" dur="1000" fill="hold"/>
                                        <p:tgtEl>
                                          <p:spTgt spid="15363">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15363">
                                            <p:txEl>
                                              <p:pRg st="2" end="2"/>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5363">
                                            <p:txEl>
                                              <p:pRg st="3" end="3"/>
                                            </p:txEl>
                                          </p:spTgt>
                                        </p:tgtEl>
                                        <p:attrNameLst>
                                          <p:attrName>style.visibility</p:attrName>
                                        </p:attrNameLst>
                                      </p:cBhvr>
                                      <p:to>
                                        <p:strVal val="visible"/>
                                      </p:to>
                                    </p:set>
                                    <p:animEffect transition="in" filter="fade">
                                      <p:cBhvr>
                                        <p:cTn id="12" dur="1000"/>
                                        <p:tgtEl>
                                          <p:spTgt spid="15363">
                                            <p:txEl>
                                              <p:pRg st="3" end="3"/>
                                            </p:txEl>
                                          </p:spTgt>
                                        </p:tgtEl>
                                      </p:cBhvr>
                                    </p:animEffect>
                                    <p:anim calcmode="lin" valueType="num">
                                      <p:cBhvr>
                                        <p:cTn id="13" dur="1000" fill="hold"/>
                                        <p:tgtEl>
                                          <p:spTgt spid="15363">
                                            <p:txEl>
                                              <p:pRg st="3" end="3"/>
                                            </p:txEl>
                                          </p:spTgt>
                                        </p:tgtEl>
                                        <p:attrNameLst>
                                          <p:attrName>ppt_x</p:attrName>
                                        </p:attrNameLst>
                                      </p:cBhvr>
                                      <p:tavLst>
                                        <p:tav tm="0">
                                          <p:val>
                                            <p:strVal val="#ppt_x"/>
                                          </p:val>
                                        </p:tav>
                                        <p:tav tm="100000">
                                          <p:val>
                                            <p:strVal val="#ppt_x"/>
                                          </p:val>
                                        </p:tav>
                                      </p:tavLst>
                                    </p:anim>
                                    <p:anim calcmode="lin" valueType="num">
                                      <p:cBhvr>
                                        <p:cTn id="14" dur="1000" fill="hold"/>
                                        <p:tgtEl>
                                          <p:spTgt spid="15363">
                                            <p:txEl>
                                              <p:pRg st="3" end="3"/>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5363">
                                            <p:txEl>
                                              <p:pRg st="4" end="4"/>
                                            </p:txEl>
                                          </p:spTgt>
                                        </p:tgtEl>
                                        <p:attrNameLst>
                                          <p:attrName>style.visibility</p:attrName>
                                        </p:attrNameLst>
                                      </p:cBhvr>
                                      <p:to>
                                        <p:strVal val="visible"/>
                                      </p:to>
                                    </p:set>
                                    <p:animEffect transition="in" filter="fade">
                                      <p:cBhvr>
                                        <p:cTn id="17" dur="1000"/>
                                        <p:tgtEl>
                                          <p:spTgt spid="15363">
                                            <p:txEl>
                                              <p:pRg st="4" end="4"/>
                                            </p:txEl>
                                          </p:spTgt>
                                        </p:tgtEl>
                                      </p:cBhvr>
                                    </p:animEffect>
                                    <p:anim calcmode="lin" valueType="num">
                                      <p:cBhvr>
                                        <p:cTn id="18" dur="1000" fill="hold"/>
                                        <p:tgtEl>
                                          <p:spTgt spid="15363">
                                            <p:txEl>
                                              <p:pRg st="4" end="4"/>
                                            </p:txEl>
                                          </p:spTgt>
                                        </p:tgtEl>
                                        <p:attrNameLst>
                                          <p:attrName>ppt_x</p:attrName>
                                        </p:attrNameLst>
                                      </p:cBhvr>
                                      <p:tavLst>
                                        <p:tav tm="0">
                                          <p:val>
                                            <p:strVal val="#ppt_x"/>
                                          </p:val>
                                        </p:tav>
                                        <p:tav tm="100000">
                                          <p:val>
                                            <p:strVal val="#ppt_x"/>
                                          </p:val>
                                        </p:tav>
                                      </p:tavLst>
                                    </p:anim>
                                    <p:anim calcmode="lin" valueType="num">
                                      <p:cBhvr>
                                        <p:cTn id="19" dur="1000" fill="hold"/>
                                        <p:tgtEl>
                                          <p:spTgt spid="15363">
                                            <p:txEl>
                                              <p:pRg st="4" end="4"/>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15363">
                                            <p:txEl>
                                              <p:pRg st="5" end="5"/>
                                            </p:txEl>
                                          </p:spTgt>
                                        </p:tgtEl>
                                        <p:attrNameLst>
                                          <p:attrName>style.visibility</p:attrName>
                                        </p:attrNameLst>
                                      </p:cBhvr>
                                      <p:to>
                                        <p:strVal val="visible"/>
                                      </p:to>
                                    </p:set>
                                    <p:animEffect transition="in" filter="fade">
                                      <p:cBhvr>
                                        <p:cTn id="22" dur="1000"/>
                                        <p:tgtEl>
                                          <p:spTgt spid="15363">
                                            <p:txEl>
                                              <p:pRg st="5" end="5"/>
                                            </p:txEl>
                                          </p:spTgt>
                                        </p:tgtEl>
                                      </p:cBhvr>
                                    </p:animEffect>
                                    <p:anim calcmode="lin" valueType="num">
                                      <p:cBhvr>
                                        <p:cTn id="23" dur="1000" fill="hold"/>
                                        <p:tgtEl>
                                          <p:spTgt spid="15363">
                                            <p:txEl>
                                              <p:pRg st="5" end="5"/>
                                            </p:txEl>
                                          </p:spTgt>
                                        </p:tgtEl>
                                        <p:attrNameLst>
                                          <p:attrName>ppt_x</p:attrName>
                                        </p:attrNameLst>
                                      </p:cBhvr>
                                      <p:tavLst>
                                        <p:tav tm="0">
                                          <p:val>
                                            <p:strVal val="#ppt_x"/>
                                          </p:val>
                                        </p:tav>
                                        <p:tav tm="100000">
                                          <p:val>
                                            <p:strVal val="#ppt_x"/>
                                          </p:val>
                                        </p:tav>
                                      </p:tavLst>
                                    </p:anim>
                                    <p:anim calcmode="lin" valueType="num">
                                      <p:cBhvr>
                                        <p:cTn id="24" dur="1000" fill="hold"/>
                                        <p:tgtEl>
                                          <p:spTgt spid="15363">
                                            <p:txEl>
                                              <p:pRg st="5" end="5"/>
                                            </p:txEl>
                                          </p:spTgt>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15363">
                                            <p:txEl>
                                              <p:pRg st="6" end="6"/>
                                            </p:txEl>
                                          </p:spTgt>
                                        </p:tgtEl>
                                        <p:attrNameLst>
                                          <p:attrName>style.visibility</p:attrName>
                                        </p:attrNameLst>
                                      </p:cBhvr>
                                      <p:to>
                                        <p:strVal val="visible"/>
                                      </p:to>
                                    </p:set>
                                    <p:animEffect transition="in" filter="fade">
                                      <p:cBhvr>
                                        <p:cTn id="27" dur="1000"/>
                                        <p:tgtEl>
                                          <p:spTgt spid="15363">
                                            <p:txEl>
                                              <p:pRg st="6" end="6"/>
                                            </p:txEl>
                                          </p:spTgt>
                                        </p:tgtEl>
                                      </p:cBhvr>
                                    </p:animEffect>
                                    <p:anim calcmode="lin" valueType="num">
                                      <p:cBhvr>
                                        <p:cTn id="28" dur="1000" fill="hold"/>
                                        <p:tgtEl>
                                          <p:spTgt spid="15363">
                                            <p:txEl>
                                              <p:pRg st="6" end="6"/>
                                            </p:txEl>
                                          </p:spTgt>
                                        </p:tgtEl>
                                        <p:attrNameLst>
                                          <p:attrName>ppt_x</p:attrName>
                                        </p:attrNameLst>
                                      </p:cBhvr>
                                      <p:tavLst>
                                        <p:tav tm="0">
                                          <p:val>
                                            <p:strVal val="#ppt_x"/>
                                          </p:val>
                                        </p:tav>
                                        <p:tav tm="100000">
                                          <p:val>
                                            <p:strVal val="#ppt_x"/>
                                          </p:val>
                                        </p:tav>
                                      </p:tavLst>
                                    </p:anim>
                                    <p:anim calcmode="lin" valueType="num">
                                      <p:cBhvr>
                                        <p:cTn id="29" dur="1000" fill="hold"/>
                                        <p:tgtEl>
                                          <p:spTgt spid="15363">
                                            <p:txEl>
                                              <p:pRg st="6" end="6"/>
                                            </p:txEl>
                                          </p:spTgt>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15363">
                                            <p:txEl>
                                              <p:pRg st="7" end="7"/>
                                            </p:txEl>
                                          </p:spTgt>
                                        </p:tgtEl>
                                        <p:attrNameLst>
                                          <p:attrName>style.visibility</p:attrName>
                                        </p:attrNameLst>
                                      </p:cBhvr>
                                      <p:to>
                                        <p:strVal val="visible"/>
                                      </p:to>
                                    </p:set>
                                    <p:animEffect transition="in" filter="fade">
                                      <p:cBhvr>
                                        <p:cTn id="32" dur="1000"/>
                                        <p:tgtEl>
                                          <p:spTgt spid="15363">
                                            <p:txEl>
                                              <p:pRg st="7" end="7"/>
                                            </p:txEl>
                                          </p:spTgt>
                                        </p:tgtEl>
                                      </p:cBhvr>
                                    </p:animEffect>
                                    <p:anim calcmode="lin" valueType="num">
                                      <p:cBhvr>
                                        <p:cTn id="33" dur="1000" fill="hold"/>
                                        <p:tgtEl>
                                          <p:spTgt spid="15363">
                                            <p:txEl>
                                              <p:pRg st="7" end="7"/>
                                            </p:txEl>
                                          </p:spTgt>
                                        </p:tgtEl>
                                        <p:attrNameLst>
                                          <p:attrName>ppt_x</p:attrName>
                                        </p:attrNameLst>
                                      </p:cBhvr>
                                      <p:tavLst>
                                        <p:tav tm="0">
                                          <p:val>
                                            <p:strVal val="#ppt_x"/>
                                          </p:val>
                                        </p:tav>
                                        <p:tav tm="100000">
                                          <p:val>
                                            <p:strVal val="#ppt_x"/>
                                          </p:val>
                                        </p:tav>
                                      </p:tavLst>
                                    </p:anim>
                                    <p:anim calcmode="lin" valueType="num">
                                      <p:cBhvr>
                                        <p:cTn id="34" dur="1000" fill="hold"/>
                                        <p:tgtEl>
                                          <p:spTgt spid="15363">
                                            <p:txEl>
                                              <p:pRg st="7" end="7"/>
                                            </p:txEl>
                                          </p:spTgt>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15363">
                                            <p:txEl>
                                              <p:pRg st="8" end="8"/>
                                            </p:txEl>
                                          </p:spTgt>
                                        </p:tgtEl>
                                        <p:attrNameLst>
                                          <p:attrName>style.visibility</p:attrName>
                                        </p:attrNameLst>
                                      </p:cBhvr>
                                      <p:to>
                                        <p:strVal val="visible"/>
                                      </p:to>
                                    </p:set>
                                    <p:animEffect transition="in" filter="fade">
                                      <p:cBhvr>
                                        <p:cTn id="37" dur="1000"/>
                                        <p:tgtEl>
                                          <p:spTgt spid="15363">
                                            <p:txEl>
                                              <p:pRg st="8" end="8"/>
                                            </p:txEl>
                                          </p:spTgt>
                                        </p:tgtEl>
                                      </p:cBhvr>
                                    </p:animEffect>
                                    <p:anim calcmode="lin" valueType="num">
                                      <p:cBhvr>
                                        <p:cTn id="38" dur="1000" fill="hold"/>
                                        <p:tgtEl>
                                          <p:spTgt spid="15363">
                                            <p:txEl>
                                              <p:pRg st="8" end="8"/>
                                            </p:txEl>
                                          </p:spTgt>
                                        </p:tgtEl>
                                        <p:attrNameLst>
                                          <p:attrName>ppt_x</p:attrName>
                                        </p:attrNameLst>
                                      </p:cBhvr>
                                      <p:tavLst>
                                        <p:tav tm="0">
                                          <p:val>
                                            <p:strVal val="#ppt_x"/>
                                          </p:val>
                                        </p:tav>
                                        <p:tav tm="100000">
                                          <p:val>
                                            <p:strVal val="#ppt_x"/>
                                          </p:val>
                                        </p:tav>
                                      </p:tavLst>
                                    </p:anim>
                                    <p:anim calcmode="lin" valueType="num">
                                      <p:cBhvr>
                                        <p:cTn id="39" dur="1000" fill="hold"/>
                                        <p:tgtEl>
                                          <p:spTgt spid="15363">
                                            <p:txEl>
                                              <p:pRg st="8" end="8"/>
                                            </p:txEl>
                                          </p:spTgt>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0"/>
                                  </p:stCondLst>
                                  <p:childTnLst>
                                    <p:set>
                                      <p:cBhvr>
                                        <p:cTn id="41" dur="1" fill="hold">
                                          <p:stCondLst>
                                            <p:cond delay="0"/>
                                          </p:stCondLst>
                                        </p:cTn>
                                        <p:tgtEl>
                                          <p:spTgt spid="15363">
                                            <p:txEl>
                                              <p:pRg st="9" end="9"/>
                                            </p:txEl>
                                          </p:spTgt>
                                        </p:tgtEl>
                                        <p:attrNameLst>
                                          <p:attrName>style.visibility</p:attrName>
                                        </p:attrNameLst>
                                      </p:cBhvr>
                                      <p:to>
                                        <p:strVal val="visible"/>
                                      </p:to>
                                    </p:set>
                                    <p:animEffect transition="in" filter="fade">
                                      <p:cBhvr>
                                        <p:cTn id="42" dur="1000"/>
                                        <p:tgtEl>
                                          <p:spTgt spid="15363">
                                            <p:txEl>
                                              <p:pRg st="9" end="9"/>
                                            </p:txEl>
                                          </p:spTgt>
                                        </p:tgtEl>
                                      </p:cBhvr>
                                    </p:animEffect>
                                    <p:anim calcmode="lin" valueType="num">
                                      <p:cBhvr>
                                        <p:cTn id="43" dur="1000" fill="hold"/>
                                        <p:tgtEl>
                                          <p:spTgt spid="15363">
                                            <p:txEl>
                                              <p:pRg st="9" end="9"/>
                                            </p:txEl>
                                          </p:spTgt>
                                        </p:tgtEl>
                                        <p:attrNameLst>
                                          <p:attrName>ppt_x</p:attrName>
                                        </p:attrNameLst>
                                      </p:cBhvr>
                                      <p:tavLst>
                                        <p:tav tm="0">
                                          <p:val>
                                            <p:strVal val="#ppt_x"/>
                                          </p:val>
                                        </p:tav>
                                        <p:tav tm="100000">
                                          <p:val>
                                            <p:strVal val="#ppt_x"/>
                                          </p:val>
                                        </p:tav>
                                      </p:tavLst>
                                    </p:anim>
                                    <p:anim calcmode="lin" valueType="num">
                                      <p:cBhvr>
                                        <p:cTn id="44" dur="1000" fill="hold"/>
                                        <p:tgtEl>
                                          <p:spTgt spid="15363">
                                            <p:txEl>
                                              <p:pRg st="9" end="9"/>
                                            </p:txEl>
                                          </p:spTgt>
                                        </p:tgtEl>
                                        <p:attrNameLst>
                                          <p:attrName>ppt_y</p:attrName>
                                        </p:attrNameLst>
                                      </p:cBhvr>
                                      <p:tavLst>
                                        <p:tav tm="0">
                                          <p:val>
                                            <p:strVal val="#ppt_y+.1"/>
                                          </p:val>
                                        </p:tav>
                                        <p:tav tm="100000">
                                          <p:val>
                                            <p:strVal val="#ppt_y"/>
                                          </p:val>
                                        </p:tav>
                                      </p:tavLst>
                                    </p:anim>
                                  </p:childTnLst>
                                </p:cTn>
                              </p:par>
                              <p:par>
                                <p:cTn id="45" presetID="42" presetClass="entr" presetSubtype="0" fill="hold" nodeType="withEffect">
                                  <p:stCondLst>
                                    <p:cond delay="0"/>
                                  </p:stCondLst>
                                  <p:childTnLst>
                                    <p:set>
                                      <p:cBhvr>
                                        <p:cTn id="46" dur="1" fill="hold">
                                          <p:stCondLst>
                                            <p:cond delay="0"/>
                                          </p:stCondLst>
                                        </p:cTn>
                                        <p:tgtEl>
                                          <p:spTgt spid="15363">
                                            <p:txEl>
                                              <p:pRg st="10" end="10"/>
                                            </p:txEl>
                                          </p:spTgt>
                                        </p:tgtEl>
                                        <p:attrNameLst>
                                          <p:attrName>style.visibility</p:attrName>
                                        </p:attrNameLst>
                                      </p:cBhvr>
                                      <p:to>
                                        <p:strVal val="visible"/>
                                      </p:to>
                                    </p:set>
                                    <p:animEffect transition="in" filter="fade">
                                      <p:cBhvr>
                                        <p:cTn id="47" dur="1000"/>
                                        <p:tgtEl>
                                          <p:spTgt spid="15363">
                                            <p:txEl>
                                              <p:pRg st="10" end="10"/>
                                            </p:txEl>
                                          </p:spTgt>
                                        </p:tgtEl>
                                      </p:cBhvr>
                                    </p:animEffect>
                                    <p:anim calcmode="lin" valueType="num">
                                      <p:cBhvr>
                                        <p:cTn id="48" dur="1000" fill="hold"/>
                                        <p:tgtEl>
                                          <p:spTgt spid="15363">
                                            <p:txEl>
                                              <p:pRg st="10" end="10"/>
                                            </p:txEl>
                                          </p:spTgt>
                                        </p:tgtEl>
                                        <p:attrNameLst>
                                          <p:attrName>ppt_x</p:attrName>
                                        </p:attrNameLst>
                                      </p:cBhvr>
                                      <p:tavLst>
                                        <p:tav tm="0">
                                          <p:val>
                                            <p:strVal val="#ppt_x"/>
                                          </p:val>
                                        </p:tav>
                                        <p:tav tm="100000">
                                          <p:val>
                                            <p:strVal val="#ppt_x"/>
                                          </p:val>
                                        </p:tav>
                                      </p:tavLst>
                                    </p:anim>
                                    <p:anim calcmode="lin" valueType="num">
                                      <p:cBhvr>
                                        <p:cTn id="49" dur="1000" fill="hold"/>
                                        <p:tgtEl>
                                          <p:spTgt spid="15363">
                                            <p:txEl>
                                              <p:pRg st="10" end="10"/>
                                            </p:txEl>
                                          </p:spTgt>
                                        </p:tgtEl>
                                        <p:attrNameLst>
                                          <p:attrName>ppt_y</p:attrName>
                                        </p:attrNameLst>
                                      </p:cBhvr>
                                      <p:tavLst>
                                        <p:tav tm="0">
                                          <p:val>
                                            <p:strVal val="#ppt_y+.1"/>
                                          </p:val>
                                        </p:tav>
                                        <p:tav tm="100000">
                                          <p:val>
                                            <p:strVal val="#ppt_y"/>
                                          </p:val>
                                        </p:tav>
                                      </p:tavLst>
                                    </p:anim>
                                  </p:childTnLst>
                                </p:cTn>
                              </p:par>
                              <p:par>
                                <p:cTn id="50" presetID="42" presetClass="entr" presetSubtype="0" fill="hold" nodeType="withEffect">
                                  <p:stCondLst>
                                    <p:cond delay="0"/>
                                  </p:stCondLst>
                                  <p:childTnLst>
                                    <p:set>
                                      <p:cBhvr>
                                        <p:cTn id="51" dur="1" fill="hold">
                                          <p:stCondLst>
                                            <p:cond delay="0"/>
                                          </p:stCondLst>
                                        </p:cTn>
                                        <p:tgtEl>
                                          <p:spTgt spid="15363">
                                            <p:txEl>
                                              <p:pRg st="11" end="11"/>
                                            </p:txEl>
                                          </p:spTgt>
                                        </p:tgtEl>
                                        <p:attrNameLst>
                                          <p:attrName>style.visibility</p:attrName>
                                        </p:attrNameLst>
                                      </p:cBhvr>
                                      <p:to>
                                        <p:strVal val="visible"/>
                                      </p:to>
                                    </p:set>
                                    <p:animEffect transition="in" filter="fade">
                                      <p:cBhvr>
                                        <p:cTn id="52" dur="1000"/>
                                        <p:tgtEl>
                                          <p:spTgt spid="15363">
                                            <p:txEl>
                                              <p:pRg st="11" end="11"/>
                                            </p:txEl>
                                          </p:spTgt>
                                        </p:tgtEl>
                                      </p:cBhvr>
                                    </p:animEffect>
                                    <p:anim calcmode="lin" valueType="num">
                                      <p:cBhvr>
                                        <p:cTn id="53" dur="1000" fill="hold"/>
                                        <p:tgtEl>
                                          <p:spTgt spid="15363">
                                            <p:txEl>
                                              <p:pRg st="11" end="11"/>
                                            </p:txEl>
                                          </p:spTgt>
                                        </p:tgtEl>
                                        <p:attrNameLst>
                                          <p:attrName>ppt_x</p:attrName>
                                        </p:attrNameLst>
                                      </p:cBhvr>
                                      <p:tavLst>
                                        <p:tav tm="0">
                                          <p:val>
                                            <p:strVal val="#ppt_x"/>
                                          </p:val>
                                        </p:tav>
                                        <p:tav tm="100000">
                                          <p:val>
                                            <p:strVal val="#ppt_x"/>
                                          </p:val>
                                        </p:tav>
                                      </p:tavLst>
                                    </p:anim>
                                    <p:anim calcmode="lin" valueType="num">
                                      <p:cBhvr>
                                        <p:cTn id="54" dur="1000" fill="hold"/>
                                        <p:tgtEl>
                                          <p:spTgt spid="15363">
                                            <p:txEl>
                                              <p:pRg st="11" end="1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p:txBody>
          <a:bodyPr/>
          <a:lstStyle/>
          <a:p>
            <a:pPr eaLnBrk="1" hangingPunct="1"/>
            <a:r>
              <a:rPr lang="nl-NL" altLang="nl-NL" sz="3200" dirty="0"/>
              <a:t>De Public </a:t>
            </a:r>
            <a:r>
              <a:rPr lang="nl-NL" altLang="nl-NL" sz="3200" dirty="0" err="1"/>
              <a:t>Key</a:t>
            </a:r>
            <a:r>
              <a:rPr lang="nl-NL" altLang="nl-NL" sz="3200" dirty="0"/>
              <a:t> </a:t>
            </a:r>
            <a:r>
              <a:rPr lang="nl-NL" altLang="nl-NL" sz="3200" dirty="0" err="1"/>
              <a:t>Infrastructure</a:t>
            </a:r>
            <a:r>
              <a:rPr lang="nl-NL" altLang="nl-NL" sz="3200" dirty="0"/>
              <a:t>   PKI</a:t>
            </a:r>
          </a:p>
        </p:txBody>
      </p:sp>
      <p:sp>
        <p:nvSpPr>
          <p:cNvPr id="65539" name="Rectangle 3"/>
          <p:cNvSpPr>
            <a:spLocks noGrp="1" noChangeArrowheads="1"/>
          </p:cNvSpPr>
          <p:nvPr>
            <p:ph idx="1"/>
          </p:nvPr>
        </p:nvSpPr>
        <p:spPr>
          <a:xfrm>
            <a:off x="357188" y="1071563"/>
            <a:ext cx="8305800" cy="4953000"/>
          </a:xfrm>
        </p:spPr>
        <p:txBody>
          <a:bodyPr>
            <a:normAutofit/>
          </a:bodyPr>
          <a:lstStyle/>
          <a:p>
            <a:pPr lvl="1" eaLnBrk="1" hangingPunct="1"/>
            <a:endParaRPr lang="nl-NL" altLang="nl-NL" sz="2000" dirty="0">
              <a:cs typeface="Times New Roman" panose="02020603050405020304" pitchFamily="18" charset="0"/>
            </a:endParaRPr>
          </a:p>
          <a:p>
            <a:pPr lvl="1"/>
            <a:r>
              <a:rPr lang="en-US" altLang="nl-NL" sz="2000" dirty="0">
                <a:cs typeface="Times New Roman" panose="02020603050405020304" pitchFamily="18" charset="0"/>
              </a:rPr>
              <a:t>uses public-key cryptography</a:t>
            </a:r>
          </a:p>
          <a:p>
            <a:pPr lvl="1"/>
            <a:r>
              <a:rPr lang="en-US" altLang="nl-NL" sz="2000" dirty="0">
                <a:cs typeface="Times New Roman" panose="02020603050405020304" pitchFamily="18" charset="0"/>
              </a:rPr>
              <a:t>guarantees the link between the identity of user and his public key (or organization)</a:t>
            </a:r>
          </a:p>
          <a:p>
            <a:pPr lvl="1"/>
            <a:r>
              <a:rPr lang="en-US" altLang="nl-NL" sz="2000" dirty="0">
                <a:cs typeface="Times New Roman" panose="02020603050405020304" pitchFamily="18" charset="0"/>
              </a:rPr>
              <a:t>gives a digital certificate from (is a type of ID card)</a:t>
            </a:r>
          </a:p>
          <a:p>
            <a:pPr lvl="1"/>
            <a:r>
              <a:rPr lang="en-US" altLang="nl-NL" sz="2000" dirty="0">
                <a:cs typeface="Times New Roman" panose="02020603050405020304" pitchFamily="18" charset="0"/>
              </a:rPr>
              <a:t>manages the digital certificates (issuance and revocation) </a:t>
            </a:r>
          </a:p>
          <a:p>
            <a:pPr lvl="1"/>
            <a:r>
              <a:rPr lang="en-US" altLang="nl-NL" sz="2000" dirty="0">
                <a:cs typeface="Times New Roman" panose="02020603050405020304" pitchFamily="18" charset="0"/>
              </a:rPr>
              <a:t>minimum information on a certificate: </a:t>
            </a:r>
          </a:p>
          <a:p>
            <a:pPr lvl="1"/>
            <a:r>
              <a:rPr lang="en-US" altLang="nl-NL" sz="2000" dirty="0">
                <a:cs typeface="Times New Roman" panose="02020603050405020304" pitchFamily="18" charset="0"/>
              </a:rPr>
              <a:t>owner name / public key of the owner </a:t>
            </a:r>
          </a:p>
          <a:p>
            <a:pPr lvl="1"/>
            <a:r>
              <a:rPr lang="en-US" altLang="nl-NL" sz="2000" dirty="0">
                <a:cs typeface="Times New Roman" panose="02020603050405020304" pitchFamily="18" charset="0"/>
              </a:rPr>
              <a:t>expiration date of the certificate</a:t>
            </a:r>
          </a:p>
          <a:p>
            <a:pPr lvl="2"/>
            <a:r>
              <a:rPr lang="nl-NL" altLang="nl-NL" sz="1600" dirty="0">
                <a:cs typeface="Times New Roman" panose="02020603050405020304" pitchFamily="18" charset="0"/>
              </a:rPr>
              <a:t>name van of </a:t>
            </a:r>
            <a:r>
              <a:rPr lang="nl-NL" altLang="nl-NL" sz="1600" dirty="0" err="1">
                <a:cs typeface="Times New Roman" panose="02020603050405020304" pitchFamily="18" charset="0"/>
              </a:rPr>
              <a:t>issuer</a:t>
            </a:r>
            <a:r>
              <a:rPr lang="nl-NL" altLang="nl-NL" sz="1600" dirty="0">
                <a:cs typeface="Times New Roman" panose="02020603050405020304" pitchFamily="18" charset="0"/>
              </a:rPr>
              <a:t> of </a:t>
            </a:r>
            <a:r>
              <a:rPr lang="nl-NL" altLang="nl-NL" sz="1600" dirty="0" err="1">
                <a:cs typeface="Times New Roman" panose="02020603050405020304" pitchFamily="18" charset="0"/>
              </a:rPr>
              <a:t>the</a:t>
            </a:r>
            <a:r>
              <a:rPr lang="nl-NL" altLang="nl-NL" sz="1600" dirty="0">
                <a:cs typeface="Times New Roman" panose="02020603050405020304" pitchFamily="18" charset="0"/>
              </a:rPr>
              <a:t> </a:t>
            </a:r>
            <a:r>
              <a:rPr lang="nl-NL" altLang="nl-NL" sz="1600" dirty="0" err="1">
                <a:cs typeface="Times New Roman" panose="02020603050405020304" pitchFamily="18" charset="0"/>
              </a:rPr>
              <a:t>certificate</a:t>
            </a:r>
            <a:endParaRPr lang="en-US" altLang="nl-NL" sz="1600" dirty="0">
              <a:cs typeface="Times New Roman" panose="02020603050405020304" pitchFamily="18" charset="0"/>
            </a:endParaRPr>
          </a:p>
          <a:p>
            <a:pPr lvl="2"/>
            <a:r>
              <a:rPr lang="nl-NL" altLang="nl-NL" sz="1600" dirty="0" err="1">
                <a:cs typeface="Times New Roman" panose="02020603050405020304" pitchFamily="18" charset="0"/>
              </a:rPr>
              <a:t>Serial</a:t>
            </a:r>
            <a:r>
              <a:rPr lang="nl-NL" altLang="nl-NL" sz="1600" dirty="0">
                <a:cs typeface="Times New Roman" panose="02020603050405020304" pitchFamily="18" charset="0"/>
              </a:rPr>
              <a:t> </a:t>
            </a:r>
            <a:r>
              <a:rPr lang="nl-NL" altLang="nl-NL" sz="1600" dirty="0" err="1">
                <a:cs typeface="Times New Roman" panose="02020603050405020304" pitchFamily="18" charset="0"/>
              </a:rPr>
              <a:t>number</a:t>
            </a:r>
            <a:r>
              <a:rPr lang="nl-NL" altLang="nl-NL" sz="1600" dirty="0">
                <a:cs typeface="Times New Roman" panose="02020603050405020304" pitchFamily="18" charset="0"/>
              </a:rPr>
              <a:t> </a:t>
            </a:r>
            <a:endParaRPr lang="en-US" altLang="nl-NL" sz="1600" dirty="0">
              <a:cs typeface="Times New Roman" panose="02020603050405020304" pitchFamily="18" charset="0"/>
            </a:endParaRPr>
          </a:p>
          <a:p>
            <a:pPr lvl="2"/>
            <a:r>
              <a:rPr lang="nl-NL" altLang="nl-NL" sz="1600" dirty="0">
                <a:cs typeface="Times New Roman" panose="02020603050405020304" pitchFamily="18" charset="0"/>
              </a:rPr>
              <a:t>digitale </a:t>
            </a:r>
            <a:r>
              <a:rPr lang="nl-NL" altLang="nl-NL" sz="1600" dirty="0" err="1">
                <a:cs typeface="Times New Roman" panose="02020603050405020304" pitchFamily="18" charset="0"/>
              </a:rPr>
              <a:t>signing</a:t>
            </a:r>
            <a:r>
              <a:rPr lang="nl-NL" altLang="nl-NL" sz="1600" dirty="0">
                <a:cs typeface="Times New Roman" panose="02020603050405020304" pitchFamily="18" charset="0"/>
              </a:rPr>
              <a:t> of </a:t>
            </a:r>
            <a:r>
              <a:rPr lang="nl-NL" altLang="nl-NL" sz="1600" dirty="0" err="1">
                <a:cs typeface="Times New Roman" panose="02020603050405020304" pitchFamily="18" charset="0"/>
              </a:rPr>
              <a:t>issuer</a:t>
            </a:r>
            <a:endParaRPr lang="nl-NL" altLang="nl-NL" sz="1600" dirty="0">
              <a:cs typeface="Times New Roman" panose="02020603050405020304" pitchFamily="18" charset="0"/>
            </a:endParaRPr>
          </a:p>
          <a:p>
            <a:pPr eaLnBrk="1" hangingPunct="1"/>
            <a:r>
              <a:rPr lang="nl-NL" altLang="nl-NL" sz="2000" dirty="0">
                <a:cs typeface="Times New Roman" panose="02020603050405020304" pitchFamily="18" charset="0"/>
              </a:rPr>
              <a:t>X.509  is a standard for PKI</a:t>
            </a:r>
          </a:p>
        </p:txBody>
      </p:sp>
      <p:sp>
        <p:nvSpPr>
          <p:cNvPr id="65540" name="Rectangle 4"/>
          <p:cNvSpPr>
            <a:spLocks noChangeArrowheads="1"/>
          </p:cNvSpPr>
          <p:nvPr/>
        </p:nvSpPr>
        <p:spPr bwMode="auto">
          <a:xfrm>
            <a:off x="1347788" y="19954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eaLnBrk="0" hangingPunct="0">
              <a:defRPr kumimoji="1" sz="1400" b="1">
                <a:solidFill>
                  <a:schemeClr val="tx1"/>
                </a:solidFill>
                <a:latin typeface="Arial" panose="020B0604020202020204" pitchFamily="34" charset="0"/>
                <a:cs typeface="Arial" panose="020B0604020202020204" pitchFamily="34" charset="0"/>
              </a:defRPr>
            </a:lvl1pPr>
            <a:lvl2pPr marL="742950" indent="-285750" eaLnBrk="0" hangingPunct="0">
              <a:defRPr kumimoji="1" sz="1400" b="1">
                <a:solidFill>
                  <a:schemeClr val="tx1"/>
                </a:solidFill>
                <a:latin typeface="Arial" panose="020B0604020202020204" pitchFamily="34" charset="0"/>
                <a:cs typeface="Arial" panose="020B0604020202020204" pitchFamily="34" charset="0"/>
              </a:defRPr>
            </a:lvl2pPr>
            <a:lvl3pPr marL="1143000" indent="-228600" eaLnBrk="0" hangingPunct="0">
              <a:defRPr kumimoji="1" sz="1400" b="1">
                <a:solidFill>
                  <a:schemeClr val="tx1"/>
                </a:solidFill>
                <a:latin typeface="Arial" panose="020B0604020202020204" pitchFamily="34" charset="0"/>
                <a:cs typeface="Arial" panose="020B0604020202020204" pitchFamily="34" charset="0"/>
              </a:defRPr>
            </a:lvl3pPr>
            <a:lvl4pPr marL="1600200" indent="-228600" eaLnBrk="0" hangingPunct="0">
              <a:defRPr kumimoji="1" sz="1400" b="1">
                <a:solidFill>
                  <a:schemeClr val="tx1"/>
                </a:solidFill>
                <a:latin typeface="Arial" panose="020B0604020202020204" pitchFamily="34" charset="0"/>
                <a:cs typeface="Arial" panose="020B0604020202020204" pitchFamily="34" charset="0"/>
              </a:defRPr>
            </a:lvl4pPr>
            <a:lvl5pPr marL="2057400" indent="-228600" eaLnBrk="0" hangingPunct="0">
              <a:defRPr kumimoji="1" sz="1400"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9pPr>
          </a:lstStyle>
          <a:p>
            <a:pPr algn="ctr">
              <a:spcBef>
                <a:spcPct val="50000"/>
              </a:spcBef>
            </a:pPr>
            <a:endParaRPr lang="nl-NL" altLang="nl-NL"/>
          </a:p>
        </p:txBody>
      </p:sp>
      <p:sp>
        <p:nvSpPr>
          <p:cNvPr id="65541" name="Rectangle 6"/>
          <p:cNvSpPr>
            <a:spLocks noChangeArrowheads="1"/>
          </p:cNvSpPr>
          <p:nvPr/>
        </p:nvSpPr>
        <p:spPr bwMode="auto">
          <a:xfrm>
            <a:off x="1771650" y="20478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eaLnBrk="0" hangingPunct="0">
              <a:defRPr kumimoji="1" sz="1400" b="1">
                <a:solidFill>
                  <a:schemeClr val="tx1"/>
                </a:solidFill>
                <a:latin typeface="Arial" panose="020B0604020202020204" pitchFamily="34" charset="0"/>
                <a:cs typeface="Arial" panose="020B0604020202020204" pitchFamily="34" charset="0"/>
              </a:defRPr>
            </a:lvl1pPr>
            <a:lvl2pPr marL="742950" indent="-285750" eaLnBrk="0" hangingPunct="0">
              <a:defRPr kumimoji="1" sz="1400" b="1">
                <a:solidFill>
                  <a:schemeClr val="tx1"/>
                </a:solidFill>
                <a:latin typeface="Arial" panose="020B0604020202020204" pitchFamily="34" charset="0"/>
                <a:cs typeface="Arial" panose="020B0604020202020204" pitchFamily="34" charset="0"/>
              </a:defRPr>
            </a:lvl2pPr>
            <a:lvl3pPr marL="1143000" indent="-228600" eaLnBrk="0" hangingPunct="0">
              <a:defRPr kumimoji="1" sz="1400" b="1">
                <a:solidFill>
                  <a:schemeClr val="tx1"/>
                </a:solidFill>
                <a:latin typeface="Arial" panose="020B0604020202020204" pitchFamily="34" charset="0"/>
                <a:cs typeface="Arial" panose="020B0604020202020204" pitchFamily="34" charset="0"/>
              </a:defRPr>
            </a:lvl3pPr>
            <a:lvl4pPr marL="1600200" indent="-228600" eaLnBrk="0" hangingPunct="0">
              <a:defRPr kumimoji="1" sz="1400" b="1">
                <a:solidFill>
                  <a:schemeClr val="tx1"/>
                </a:solidFill>
                <a:latin typeface="Arial" panose="020B0604020202020204" pitchFamily="34" charset="0"/>
                <a:cs typeface="Arial" panose="020B0604020202020204" pitchFamily="34" charset="0"/>
              </a:defRPr>
            </a:lvl4pPr>
            <a:lvl5pPr marL="2057400" indent="-228600" eaLnBrk="0" hangingPunct="0">
              <a:defRPr kumimoji="1" sz="1400"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9pPr>
          </a:lstStyle>
          <a:p>
            <a:pPr algn="ctr">
              <a:spcBef>
                <a:spcPct val="50000"/>
              </a:spcBef>
            </a:pPr>
            <a:endParaRPr lang="nl-NL" altLang="nl-NL"/>
          </a:p>
        </p:txBody>
      </p:sp>
      <p:sp>
        <p:nvSpPr>
          <p:cNvPr id="6" name="Tijdelijke aanduiding voor dianummer 3"/>
          <p:cNvSpPr>
            <a:spLocks noGrp="1"/>
          </p:cNvSpPr>
          <p:nvPr>
            <p:ph type="sldNum" sz="quarter" idx="12"/>
          </p:nvPr>
        </p:nvSpPr>
        <p:spPr>
          <a:xfrm>
            <a:off x="8531788" y="4353560"/>
            <a:ext cx="548640" cy="396240"/>
          </a:xfrm>
        </p:spPr>
        <p:txBody>
          <a:bodyPr/>
          <a:lstStyle/>
          <a:p>
            <a:fld id="{6E2D2B3B-882E-40F3-A32F-6DD516915044}" type="slidenum">
              <a:rPr lang="en-US" smtClean="0"/>
              <a:pPr/>
              <a:t>40</a:t>
            </a:fld>
            <a:endParaRPr lang="en-US" dirty="0"/>
          </a:p>
        </p:txBody>
      </p:sp>
    </p:spTree>
    <p:extLst>
      <p:ext uri="{BB962C8B-B14F-4D97-AF65-F5344CB8AC3E}">
        <p14:creationId xmlns:p14="http://schemas.microsoft.com/office/powerpoint/2010/main" val="361413891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title"/>
          </p:nvPr>
        </p:nvSpPr>
        <p:spPr/>
        <p:txBody>
          <a:bodyPr/>
          <a:lstStyle/>
          <a:p>
            <a:pPr eaLnBrk="1" hangingPunct="1"/>
            <a:r>
              <a:rPr lang="nl-NL" altLang="nl-NL" sz="3200" dirty="0" err="1"/>
              <a:t>Trusted</a:t>
            </a:r>
            <a:r>
              <a:rPr lang="nl-NL" altLang="nl-NL" sz="3200" dirty="0"/>
              <a:t> </a:t>
            </a:r>
            <a:r>
              <a:rPr lang="nl-NL" altLang="nl-NL" sz="3200" dirty="0" err="1"/>
              <a:t>Third</a:t>
            </a:r>
            <a:r>
              <a:rPr lang="nl-NL" altLang="nl-NL" sz="3200" dirty="0"/>
              <a:t> Party   (2)</a:t>
            </a:r>
          </a:p>
        </p:txBody>
      </p:sp>
      <p:sp>
        <p:nvSpPr>
          <p:cNvPr id="69635" name="Rectangle 3"/>
          <p:cNvSpPr>
            <a:spLocks noGrp="1" noChangeArrowheads="1"/>
          </p:cNvSpPr>
          <p:nvPr>
            <p:ph idx="1"/>
          </p:nvPr>
        </p:nvSpPr>
        <p:spPr>
          <a:xfrm>
            <a:off x="611560" y="1189038"/>
            <a:ext cx="8305800" cy="457200"/>
          </a:xfrm>
        </p:spPr>
        <p:txBody>
          <a:bodyPr/>
          <a:lstStyle/>
          <a:p>
            <a:r>
              <a:rPr lang="en-US" altLang="nl-NL" sz="2000" dirty="0">
                <a:cs typeface="Times New Roman" panose="02020603050405020304" pitchFamily="18" charset="0"/>
              </a:rPr>
              <a:t>Checking the authenticity of a certificate:</a:t>
            </a:r>
            <a:endParaRPr lang="nl-NL" altLang="nl-NL" sz="2000" dirty="0">
              <a:cs typeface="Times New Roman" panose="02020603050405020304" pitchFamily="18" charset="0"/>
            </a:endParaRPr>
          </a:p>
        </p:txBody>
      </p:sp>
      <p:sp>
        <p:nvSpPr>
          <p:cNvPr id="69636" name="Rectangle 4"/>
          <p:cNvSpPr>
            <a:spLocks noChangeArrowheads="1"/>
          </p:cNvSpPr>
          <p:nvPr/>
        </p:nvSpPr>
        <p:spPr bwMode="auto">
          <a:xfrm>
            <a:off x="1347788" y="19954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eaLnBrk="0" hangingPunct="0">
              <a:defRPr kumimoji="1" sz="1400" b="1">
                <a:solidFill>
                  <a:schemeClr val="tx1"/>
                </a:solidFill>
                <a:latin typeface="Arial" panose="020B0604020202020204" pitchFamily="34" charset="0"/>
                <a:cs typeface="Arial" panose="020B0604020202020204" pitchFamily="34" charset="0"/>
              </a:defRPr>
            </a:lvl1pPr>
            <a:lvl2pPr marL="742950" indent="-285750" eaLnBrk="0" hangingPunct="0">
              <a:defRPr kumimoji="1" sz="1400" b="1">
                <a:solidFill>
                  <a:schemeClr val="tx1"/>
                </a:solidFill>
                <a:latin typeface="Arial" panose="020B0604020202020204" pitchFamily="34" charset="0"/>
                <a:cs typeface="Arial" panose="020B0604020202020204" pitchFamily="34" charset="0"/>
              </a:defRPr>
            </a:lvl2pPr>
            <a:lvl3pPr marL="1143000" indent="-228600" eaLnBrk="0" hangingPunct="0">
              <a:defRPr kumimoji="1" sz="1400" b="1">
                <a:solidFill>
                  <a:schemeClr val="tx1"/>
                </a:solidFill>
                <a:latin typeface="Arial" panose="020B0604020202020204" pitchFamily="34" charset="0"/>
                <a:cs typeface="Arial" panose="020B0604020202020204" pitchFamily="34" charset="0"/>
              </a:defRPr>
            </a:lvl3pPr>
            <a:lvl4pPr marL="1600200" indent="-228600" eaLnBrk="0" hangingPunct="0">
              <a:defRPr kumimoji="1" sz="1400" b="1">
                <a:solidFill>
                  <a:schemeClr val="tx1"/>
                </a:solidFill>
                <a:latin typeface="Arial" panose="020B0604020202020204" pitchFamily="34" charset="0"/>
                <a:cs typeface="Arial" panose="020B0604020202020204" pitchFamily="34" charset="0"/>
              </a:defRPr>
            </a:lvl4pPr>
            <a:lvl5pPr marL="2057400" indent="-228600" eaLnBrk="0" hangingPunct="0">
              <a:defRPr kumimoji="1" sz="1400"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9pPr>
          </a:lstStyle>
          <a:p>
            <a:pPr algn="ctr">
              <a:spcBef>
                <a:spcPct val="50000"/>
              </a:spcBef>
            </a:pPr>
            <a:endParaRPr lang="nl-NL" altLang="nl-NL"/>
          </a:p>
        </p:txBody>
      </p:sp>
      <p:sp>
        <p:nvSpPr>
          <p:cNvPr id="69637" name="Rectangle 5"/>
          <p:cNvSpPr>
            <a:spLocks noChangeArrowheads="1"/>
          </p:cNvSpPr>
          <p:nvPr/>
        </p:nvSpPr>
        <p:spPr bwMode="auto">
          <a:xfrm>
            <a:off x="1962150" y="248602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eaLnBrk="0" hangingPunct="0">
              <a:defRPr kumimoji="1" sz="1400" b="1">
                <a:solidFill>
                  <a:schemeClr val="tx1"/>
                </a:solidFill>
                <a:latin typeface="Arial" panose="020B0604020202020204" pitchFamily="34" charset="0"/>
                <a:cs typeface="Arial" panose="020B0604020202020204" pitchFamily="34" charset="0"/>
              </a:defRPr>
            </a:lvl1pPr>
            <a:lvl2pPr marL="742950" indent="-285750" eaLnBrk="0" hangingPunct="0">
              <a:defRPr kumimoji="1" sz="1400" b="1">
                <a:solidFill>
                  <a:schemeClr val="tx1"/>
                </a:solidFill>
                <a:latin typeface="Arial" panose="020B0604020202020204" pitchFamily="34" charset="0"/>
                <a:cs typeface="Arial" panose="020B0604020202020204" pitchFamily="34" charset="0"/>
              </a:defRPr>
            </a:lvl2pPr>
            <a:lvl3pPr marL="1143000" indent="-228600" eaLnBrk="0" hangingPunct="0">
              <a:defRPr kumimoji="1" sz="1400" b="1">
                <a:solidFill>
                  <a:schemeClr val="tx1"/>
                </a:solidFill>
                <a:latin typeface="Arial" panose="020B0604020202020204" pitchFamily="34" charset="0"/>
                <a:cs typeface="Arial" panose="020B0604020202020204" pitchFamily="34" charset="0"/>
              </a:defRPr>
            </a:lvl3pPr>
            <a:lvl4pPr marL="1600200" indent="-228600" eaLnBrk="0" hangingPunct="0">
              <a:defRPr kumimoji="1" sz="1400" b="1">
                <a:solidFill>
                  <a:schemeClr val="tx1"/>
                </a:solidFill>
                <a:latin typeface="Arial" panose="020B0604020202020204" pitchFamily="34" charset="0"/>
                <a:cs typeface="Arial" panose="020B0604020202020204" pitchFamily="34" charset="0"/>
              </a:defRPr>
            </a:lvl4pPr>
            <a:lvl5pPr marL="2057400" indent="-228600" eaLnBrk="0" hangingPunct="0">
              <a:defRPr kumimoji="1" sz="1400"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9pPr>
          </a:lstStyle>
          <a:p>
            <a:pPr algn="ctr">
              <a:spcBef>
                <a:spcPct val="50000"/>
              </a:spcBef>
            </a:pPr>
            <a:endParaRPr lang="nl-NL" altLang="nl-NL"/>
          </a:p>
        </p:txBody>
      </p:sp>
      <p:sp>
        <p:nvSpPr>
          <p:cNvPr id="69638" name="Rectangle 6"/>
          <p:cNvSpPr>
            <a:spLocks noChangeArrowheads="1"/>
          </p:cNvSpPr>
          <p:nvPr/>
        </p:nvSpPr>
        <p:spPr bwMode="auto">
          <a:xfrm>
            <a:off x="1771650" y="20478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eaLnBrk="0" hangingPunct="0">
              <a:defRPr kumimoji="1" sz="1400" b="1">
                <a:solidFill>
                  <a:schemeClr val="tx1"/>
                </a:solidFill>
                <a:latin typeface="Arial" panose="020B0604020202020204" pitchFamily="34" charset="0"/>
                <a:cs typeface="Arial" panose="020B0604020202020204" pitchFamily="34" charset="0"/>
              </a:defRPr>
            </a:lvl1pPr>
            <a:lvl2pPr marL="742950" indent="-285750" eaLnBrk="0" hangingPunct="0">
              <a:defRPr kumimoji="1" sz="1400" b="1">
                <a:solidFill>
                  <a:schemeClr val="tx1"/>
                </a:solidFill>
                <a:latin typeface="Arial" panose="020B0604020202020204" pitchFamily="34" charset="0"/>
                <a:cs typeface="Arial" panose="020B0604020202020204" pitchFamily="34" charset="0"/>
              </a:defRPr>
            </a:lvl2pPr>
            <a:lvl3pPr marL="1143000" indent="-228600" eaLnBrk="0" hangingPunct="0">
              <a:defRPr kumimoji="1" sz="1400" b="1">
                <a:solidFill>
                  <a:schemeClr val="tx1"/>
                </a:solidFill>
                <a:latin typeface="Arial" panose="020B0604020202020204" pitchFamily="34" charset="0"/>
                <a:cs typeface="Arial" panose="020B0604020202020204" pitchFamily="34" charset="0"/>
              </a:defRPr>
            </a:lvl3pPr>
            <a:lvl4pPr marL="1600200" indent="-228600" eaLnBrk="0" hangingPunct="0">
              <a:defRPr kumimoji="1" sz="1400" b="1">
                <a:solidFill>
                  <a:schemeClr val="tx1"/>
                </a:solidFill>
                <a:latin typeface="Arial" panose="020B0604020202020204" pitchFamily="34" charset="0"/>
                <a:cs typeface="Arial" panose="020B0604020202020204" pitchFamily="34" charset="0"/>
              </a:defRPr>
            </a:lvl4pPr>
            <a:lvl5pPr marL="2057400" indent="-228600" eaLnBrk="0" hangingPunct="0">
              <a:defRPr kumimoji="1" sz="1400"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9pPr>
          </a:lstStyle>
          <a:p>
            <a:pPr algn="ctr">
              <a:spcBef>
                <a:spcPct val="50000"/>
              </a:spcBef>
            </a:pPr>
            <a:endParaRPr lang="nl-NL" altLang="nl-NL"/>
          </a:p>
        </p:txBody>
      </p:sp>
      <p:sp>
        <p:nvSpPr>
          <p:cNvPr id="69639" name="Rectangle 7"/>
          <p:cNvSpPr>
            <a:spLocks noChangeArrowheads="1"/>
          </p:cNvSpPr>
          <p:nvPr/>
        </p:nvSpPr>
        <p:spPr bwMode="auto">
          <a:xfrm>
            <a:off x="2038350" y="18288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eaLnBrk="0" hangingPunct="0">
              <a:defRPr kumimoji="1" sz="1400" b="1">
                <a:solidFill>
                  <a:schemeClr val="tx1"/>
                </a:solidFill>
                <a:latin typeface="Arial" panose="020B0604020202020204" pitchFamily="34" charset="0"/>
                <a:cs typeface="Arial" panose="020B0604020202020204" pitchFamily="34" charset="0"/>
              </a:defRPr>
            </a:lvl1pPr>
            <a:lvl2pPr marL="742950" indent="-285750" eaLnBrk="0" hangingPunct="0">
              <a:defRPr kumimoji="1" sz="1400" b="1">
                <a:solidFill>
                  <a:schemeClr val="tx1"/>
                </a:solidFill>
                <a:latin typeface="Arial" panose="020B0604020202020204" pitchFamily="34" charset="0"/>
                <a:cs typeface="Arial" panose="020B0604020202020204" pitchFamily="34" charset="0"/>
              </a:defRPr>
            </a:lvl2pPr>
            <a:lvl3pPr marL="1143000" indent="-228600" eaLnBrk="0" hangingPunct="0">
              <a:defRPr kumimoji="1" sz="1400" b="1">
                <a:solidFill>
                  <a:schemeClr val="tx1"/>
                </a:solidFill>
                <a:latin typeface="Arial" panose="020B0604020202020204" pitchFamily="34" charset="0"/>
                <a:cs typeface="Arial" panose="020B0604020202020204" pitchFamily="34" charset="0"/>
              </a:defRPr>
            </a:lvl3pPr>
            <a:lvl4pPr marL="1600200" indent="-228600" eaLnBrk="0" hangingPunct="0">
              <a:defRPr kumimoji="1" sz="1400" b="1">
                <a:solidFill>
                  <a:schemeClr val="tx1"/>
                </a:solidFill>
                <a:latin typeface="Arial" panose="020B0604020202020204" pitchFamily="34" charset="0"/>
                <a:cs typeface="Arial" panose="020B0604020202020204" pitchFamily="34" charset="0"/>
              </a:defRPr>
            </a:lvl4pPr>
            <a:lvl5pPr marL="2057400" indent="-228600" eaLnBrk="0" hangingPunct="0">
              <a:defRPr kumimoji="1" sz="1400"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9pPr>
          </a:lstStyle>
          <a:p>
            <a:pPr algn="ctr">
              <a:spcBef>
                <a:spcPct val="50000"/>
              </a:spcBef>
            </a:pPr>
            <a:endParaRPr lang="nl-NL" altLang="nl-NL"/>
          </a:p>
        </p:txBody>
      </p:sp>
      <p:sp>
        <p:nvSpPr>
          <p:cNvPr id="69640" name="Rectangle 8"/>
          <p:cNvSpPr>
            <a:spLocks noChangeArrowheads="1"/>
          </p:cNvSpPr>
          <p:nvPr/>
        </p:nvSpPr>
        <p:spPr bwMode="auto">
          <a:xfrm>
            <a:off x="1700213" y="17335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eaLnBrk="0" hangingPunct="0">
              <a:defRPr kumimoji="1" sz="1400" b="1">
                <a:solidFill>
                  <a:schemeClr val="tx1"/>
                </a:solidFill>
                <a:latin typeface="Arial" panose="020B0604020202020204" pitchFamily="34" charset="0"/>
                <a:cs typeface="Arial" panose="020B0604020202020204" pitchFamily="34" charset="0"/>
              </a:defRPr>
            </a:lvl1pPr>
            <a:lvl2pPr marL="742950" indent="-285750" eaLnBrk="0" hangingPunct="0">
              <a:defRPr kumimoji="1" sz="1400" b="1">
                <a:solidFill>
                  <a:schemeClr val="tx1"/>
                </a:solidFill>
                <a:latin typeface="Arial" panose="020B0604020202020204" pitchFamily="34" charset="0"/>
                <a:cs typeface="Arial" panose="020B0604020202020204" pitchFamily="34" charset="0"/>
              </a:defRPr>
            </a:lvl2pPr>
            <a:lvl3pPr marL="1143000" indent="-228600" eaLnBrk="0" hangingPunct="0">
              <a:defRPr kumimoji="1" sz="1400" b="1">
                <a:solidFill>
                  <a:schemeClr val="tx1"/>
                </a:solidFill>
                <a:latin typeface="Arial" panose="020B0604020202020204" pitchFamily="34" charset="0"/>
                <a:cs typeface="Arial" panose="020B0604020202020204" pitchFamily="34" charset="0"/>
              </a:defRPr>
            </a:lvl3pPr>
            <a:lvl4pPr marL="1600200" indent="-228600" eaLnBrk="0" hangingPunct="0">
              <a:defRPr kumimoji="1" sz="1400" b="1">
                <a:solidFill>
                  <a:schemeClr val="tx1"/>
                </a:solidFill>
                <a:latin typeface="Arial" panose="020B0604020202020204" pitchFamily="34" charset="0"/>
                <a:cs typeface="Arial" panose="020B0604020202020204" pitchFamily="34" charset="0"/>
              </a:defRPr>
            </a:lvl4pPr>
            <a:lvl5pPr marL="2057400" indent="-228600" eaLnBrk="0" hangingPunct="0">
              <a:defRPr kumimoji="1" sz="1400"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9pPr>
          </a:lstStyle>
          <a:p>
            <a:pPr algn="ctr">
              <a:spcBef>
                <a:spcPct val="50000"/>
              </a:spcBef>
            </a:pPr>
            <a:endParaRPr lang="nl-NL" altLang="nl-NL"/>
          </a:p>
        </p:txBody>
      </p:sp>
      <p:sp>
        <p:nvSpPr>
          <p:cNvPr id="69641" name="Rectangle 9"/>
          <p:cNvSpPr>
            <a:spLocks noChangeArrowheads="1"/>
          </p:cNvSpPr>
          <p:nvPr/>
        </p:nvSpPr>
        <p:spPr bwMode="auto">
          <a:xfrm>
            <a:off x="1719263" y="21526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eaLnBrk="0" hangingPunct="0">
              <a:defRPr kumimoji="1" sz="1400" b="1">
                <a:solidFill>
                  <a:schemeClr val="tx1"/>
                </a:solidFill>
                <a:latin typeface="Arial" panose="020B0604020202020204" pitchFamily="34" charset="0"/>
                <a:cs typeface="Arial" panose="020B0604020202020204" pitchFamily="34" charset="0"/>
              </a:defRPr>
            </a:lvl1pPr>
            <a:lvl2pPr marL="742950" indent="-285750" eaLnBrk="0" hangingPunct="0">
              <a:defRPr kumimoji="1" sz="1400" b="1">
                <a:solidFill>
                  <a:schemeClr val="tx1"/>
                </a:solidFill>
                <a:latin typeface="Arial" panose="020B0604020202020204" pitchFamily="34" charset="0"/>
                <a:cs typeface="Arial" panose="020B0604020202020204" pitchFamily="34" charset="0"/>
              </a:defRPr>
            </a:lvl2pPr>
            <a:lvl3pPr marL="1143000" indent="-228600" eaLnBrk="0" hangingPunct="0">
              <a:defRPr kumimoji="1" sz="1400" b="1">
                <a:solidFill>
                  <a:schemeClr val="tx1"/>
                </a:solidFill>
                <a:latin typeface="Arial" panose="020B0604020202020204" pitchFamily="34" charset="0"/>
                <a:cs typeface="Arial" panose="020B0604020202020204" pitchFamily="34" charset="0"/>
              </a:defRPr>
            </a:lvl3pPr>
            <a:lvl4pPr marL="1600200" indent="-228600" eaLnBrk="0" hangingPunct="0">
              <a:defRPr kumimoji="1" sz="1400" b="1">
                <a:solidFill>
                  <a:schemeClr val="tx1"/>
                </a:solidFill>
                <a:latin typeface="Arial" panose="020B0604020202020204" pitchFamily="34" charset="0"/>
                <a:cs typeface="Arial" panose="020B0604020202020204" pitchFamily="34" charset="0"/>
              </a:defRPr>
            </a:lvl4pPr>
            <a:lvl5pPr marL="2057400" indent="-228600" eaLnBrk="0" hangingPunct="0">
              <a:defRPr kumimoji="1" sz="1400"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9pPr>
          </a:lstStyle>
          <a:p>
            <a:pPr algn="ctr">
              <a:spcBef>
                <a:spcPct val="50000"/>
              </a:spcBef>
            </a:pPr>
            <a:endParaRPr lang="nl-NL" altLang="nl-NL"/>
          </a:p>
        </p:txBody>
      </p:sp>
      <p:pic>
        <p:nvPicPr>
          <p:cNvPr id="69642" name="Picture 10" descr="SEA-fig-6-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643063"/>
            <a:ext cx="9144000" cy="4484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1992794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a:t>X509</a:t>
            </a:r>
          </a:p>
        </p:txBody>
      </p:sp>
      <p:sp>
        <p:nvSpPr>
          <p:cNvPr id="3" name="Tijdelijke aanduiding voor inhoud 2"/>
          <p:cNvSpPr>
            <a:spLocks noGrp="1"/>
          </p:cNvSpPr>
          <p:nvPr>
            <p:ph idx="1"/>
          </p:nvPr>
        </p:nvSpPr>
        <p:spPr>
          <a:xfrm>
            <a:off x="457200" y="1600200"/>
            <a:ext cx="3538736" cy="4800600"/>
          </a:xfrm>
        </p:spPr>
        <p:txBody>
          <a:bodyPr/>
          <a:lstStyle/>
          <a:p>
            <a:r>
              <a:rPr lang="en-GB" dirty="0"/>
              <a:t>X509 Certificates are in your browser</a:t>
            </a:r>
          </a:p>
          <a:p>
            <a:r>
              <a:rPr lang="en-GB" dirty="0">
                <a:solidFill>
                  <a:schemeClr val="tx2">
                    <a:lumMod val="50000"/>
                  </a:schemeClr>
                </a:solidFill>
              </a:rPr>
              <a:t>Check it!</a:t>
            </a:r>
          </a:p>
          <a:p>
            <a:r>
              <a:rPr lang="en-GB" dirty="0"/>
              <a:t>Which one did you found? </a:t>
            </a:r>
          </a:p>
        </p:txBody>
      </p:sp>
      <p:sp>
        <p:nvSpPr>
          <p:cNvPr id="4" name="Tijdelijke aanduiding voor dianummer 3"/>
          <p:cNvSpPr>
            <a:spLocks noGrp="1"/>
          </p:cNvSpPr>
          <p:nvPr>
            <p:ph type="sldNum" sz="quarter" idx="12"/>
          </p:nvPr>
        </p:nvSpPr>
        <p:spPr/>
        <p:txBody>
          <a:bodyPr/>
          <a:lstStyle/>
          <a:p>
            <a:fld id="{6E2D2B3B-882E-40F3-A32F-6DD516915044}" type="slidenum">
              <a:rPr lang="en-US" smtClean="0"/>
              <a:pPr/>
              <a:t>42</a:t>
            </a:fld>
            <a:endParaRPr lang="en-US" dirty="0"/>
          </a:p>
        </p:txBody>
      </p:sp>
      <p:pic>
        <p:nvPicPr>
          <p:cNvPr id="5" name="Afbeelding 4"/>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3851920" y="769791"/>
            <a:ext cx="4603495" cy="5631009"/>
          </a:xfrm>
          <a:prstGeom prst="rect">
            <a:avLst/>
          </a:prstGeom>
        </p:spPr>
      </p:pic>
    </p:spTree>
    <p:extLst>
      <p:ext uri="{BB962C8B-B14F-4D97-AF65-F5344CB8AC3E}">
        <p14:creationId xmlns:p14="http://schemas.microsoft.com/office/powerpoint/2010/main" val="347925977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type="title"/>
          </p:nvPr>
        </p:nvSpPr>
        <p:spPr/>
        <p:txBody>
          <a:bodyPr/>
          <a:lstStyle/>
          <a:p>
            <a:pPr eaLnBrk="1" hangingPunct="1"/>
            <a:r>
              <a:rPr lang="nl-NL" altLang="nl-NL" sz="3200" dirty="0"/>
              <a:t>Public </a:t>
            </a:r>
            <a:r>
              <a:rPr lang="nl-NL" altLang="nl-NL" sz="3200" dirty="0" err="1"/>
              <a:t>Key</a:t>
            </a:r>
            <a:r>
              <a:rPr lang="nl-NL" altLang="nl-NL" sz="3200" dirty="0"/>
              <a:t> </a:t>
            </a:r>
            <a:r>
              <a:rPr lang="nl-NL" altLang="nl-NL" sz="3200" dirty="0" err="1"/>
              <a:t>Infrastructure</a:t>
            </a:r>
            <a:r>
              <a:rPr lang="nl-NL" altLang="nl-NL" sz="3200" dirty="0"/>
              <a:t>    (3)</a:t>
            </a:r>
          </a:p>
        </p:txBody>
      </p:sp>
      <p:sp>
        <p:nvSpPr>
          <p:cNvPr id="67587" name="Rectangle 3"/>
          <p:cNvSpPr>
            <a:spLocks noGrp="1" noChangeArrowheads="1"/>
          </p:cNvSpPr>
          <p:nvPr>
            <p:ph idx="1"/>
          </p:nvPr>
        </p:nvSpPr>
        <p:spPr>
          <a:xfrm>
            <a:off x="381000" y="1371600"/>
            <a:ext cx="8305800" cy="5029200"/>
          </a:xfrm>
        </p:spPr>
        <p:txBody>
          <a:bodyPr>
            <a:normAutofit/>
          </a:bodyPr>
          <a:lstStyle/>
          <a:p>
            <a:pPr eaLnBrk="1" hangingPunct="1"/>
            <a:r>
              <a:rPr lang="nl-NL" altLang="nl-NL" dirty="0" err="1">
                <a:cs typeface="Times New Roman" panose="02020603050405020304" pitchFamily="18" charset="0"/>
              </a:rPr>
              <a:t>Certification</a:t>
            </a:r>
            <a:r>
              <a:rPr lang="nl-NL" altLang="nl-NL" dirty="0">
                <a:cs typeface="Times New Roman" panose="02020603050405020304" pitchFamily="18" charset="0"/>
              </a:rPr>
              <a:t> </a:t>
            </a:r>
            <a:r>
              <a:rPr lang="nl-NL" altLang="nl-NL" dirty="0" err="1">
                <a:cs typeface="Times New Roman" panose="02020603050405020304" pitchFamily="18" charset="0"/>
              </a:rPr>
              <a:t>Authority</a:t>
            </a:r>
            <a:r>
              <a:rPr lang="nl-NL" altLang="nl-NL" dirty="0">
                <a:cs typeface="Times New Roman" panose="02020603050405020304" pitchFamily="18" charset="0"/>
              </a:rPr>
              <a:t> CA</a:t>
            </a:r>
          </a:p>
          <a:p>
            <a:pPr eaLnBrk="1" hangingPunct="1"/>
            <a:r>
              <a:rPr lang="nl-NL" altLang="nl-NL" dirty="0" err="1">
                <a:cs typeface="Times New Roman" panose="02020603050405020304" pitchFamily="18" charset="0"/>
              </a:rPr>
              <a:t>Registration</a:t>
            </a:r>
            <a:r>
              <a:rPr lang="nl-NL" altLang="nl-NL" dirty="0">
                <a:cs typeface="Times New Roman" panose="02020603050405020304" pitchFamily="18" charset="0"/>
              </a:rPr>
              <a:t> </a:t>
            </a:r>
            <a:r>
              <a:rPr lang="nl-NL" altLang="nl-NL" dirty="0" err="1">
                <a:cs typeface="Times New Roman" panose="02020603050405020304" pitchFamily="18" charset="0"/>
              </a:rPr>
              <a:t>Authority</a:t>
            </a:r>
            <a:r>
              <a:rPr lang="nl-NL" altLang="nl-NL" dirty="0">
                <a:cs typeface="Times New Roman" panose="02020603050405020304" pitchFamily="18" charset="0"/>
              </a:rPr>
              <a:t> RA</a:t>
            </a:r>
          </a:p>
          <a:p>
            <a:pPr eaLnBrk="1" hangingPunct="1"/>
            <a:r>
              <a:rPr lang="nl-NL" altLang="nl-NL" dirty="0">
                <a:cs typeface="Times New Roman" panose="02020603050405020304" pitchFamily="18" charset="0"/>
              </a:rPr>
              <a:t>Directory services</a:t>
            </a:r>
          </a:p>
          <a:p>
            <a:pPr eaLnBrk="1" hangingPunct="1">
              <a:buFont typeface="Wingdings" panose="05000000000000000000" pitchFamily="2" charset="2"/>
              <a:buNone/>
            </a:pPr>
            <a:r>
              <a:rPr lang="nl-NL" altLang="nl-NL" dirty="0">
                <a:cs typeface="Times New Roman" panose="02020603050405020304" pitchFamily="18" charset="0"/>
              </a:rPr>
              <a:t>  ----</a:t>
            </a:r>
          </a:p>
          <a:p>
            <a:r>
              <a:rPr lang="en-US" altLang="nl-NL" dirty="0">
                <a:cs typeface="Times New Roman" panose="02020603050405020304" pitchFamily="18" charset="0"/>
              </a:rPr>
              <a:t>users requests certificates through the directory service,</a:t>
            </a:r>
          </a:p>
          <a:p>
            <a:pPr lvl="1"/>
            <a:r>
              <a:rPr lang="en-US" altLang="nl-NL" dirty="0">
                <a:cs typeface="Times New Roman" panose="02020603050405020304" pitchFamily="18" charset="0"/>
              </a:rPr>
              <a:t>usually in X.509 format</a:t>
            </a:r>
          </a:p>
          <a:p>
            <a:r>
              <a:rPr lang="en-US" altLang="nl-NL" dirty="0">
                <a:cs typeface="Times New Roman" panose="02020603050405020304" pitchFamily="18" charset="0"/>
              </a:rPr>
              <a:t>a method is mentioned in:</a:t>
            </a:r>
          </a:p>
          <a:p>
            <a:pPr lvl="1"/>
            <a:r>
              <a:rPr lang="en-US" altLang="nl-NL" dirty="0">
                <a:cs typeface="Times New Roman" panose="02020603050405020304" pitchFamily="18" charset="0"/>
              </a:rPr>
              <a:t>Certificate Practice Statement (CPS)</a:t>
            </a:r>
          </a:p>
          <a:p>
            <a:r>
              <a:rPr lang="en-US" altLang="nl-NL" dirty="0">
                <a:cs typeface="Times New Roman" panose="02020603050405020304" pitchFamily="18" charset="0"/>
              </a:rPr>
              <a:t>list of blocked or revoked certificates</a:t>
            </a:r>
          </a:p>
          <a:p>
            <a:pPr lvl="1"/>
            <a:r>
              <a:rPr lang="en-US" altLang="nl-NL" dirty="0">
                <a:cs typeface="Times New Roman" panose="02020603050405020304" pitchFamily="18" charset="0"/>
              </a:rPr>
              <a:t>Certificate Revocation List (CRL)</a:t>
            </a:r>
          </a:p>
          <a:p>
            <a:endParaRPr lang="en-US" altLang="nl-NL" dirty="0">
              <a:cs typeface="Times New Roman" panose="02020603050405020304" pitchFamily="18" charset="0"/>
            </a:endParaRPr>
          </a:p>
          <a:p>
            <a:pPr lvl="1" eaLnBrk="1" hangingPunct="1">
              <a:lnSpc>
                <a:spcPct val="80000"/>
              </a:lnSpc>
            </a:pPr>
            <a:endParaRPr lang="nl-NL" altLang="nl-NL" dirty="0">
              <a:cs typeface="Times New Roman" panose="02020603050405020304" pitchFamily="18" charset="0"/>
            </a:endParaRPr>
          </a:p>
        </p:txBody>
      </p:sp>
      <p:sp>
        <p:nvSpPr>
          <p:cNvPr id="67588" name="Rectangle 4"/>
          <p:cNvSpPr>
            <a:spLocks noChangeArrowheads="1"/>
          </p:cNvSpPr>
          <p:nvPr/>
        </p:nvSpPr>
        <p:spPr bwMode="auto">
          <a:xfrm>
            <a:off x="1347788" y="19954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eaLnBrk="0" hangingPunct="0">
              <a:defRPr kumimoji="1" sz="1400" b="1">
                <a:solidFill>
                  <a:schemeClr val="tx1"/>
                </a:solidFill>
                <a:latin typeface="Arial" panose="020B0604020202020204" pitchFamily="34" charset="0"/>
                <a:cs typeface="Arial" panose="020B0604020202020204" pitchFamily="34" charset="0"/>
              </a:defRPr>
            </a:lvl1pPr>
            <a:lvl2pPr marL="742950" indent="-285750" eaLnBrk="0" hangingPunct="0">
              <a:defRPr kumimoji="1" sz="1400" b="1">
                <a:solidFill>
                  <a:schemeClr val="tx1"/>
                </a:solidFill>
                <a:latin typeface="Arial" panose="020B0604020202020204" pitchFamily="34" charset="0"/>
                <a:cs typeface="Arial" panose="020B0604020202020204" pitchFamily="34" charset="0"/>
              </a:defRPr>
            </a:lvl2pPr>
            <a:lvl3pPr marL="1143000" indent="-228600" eaLnBrk="0" hangingPunct="0">
              <a:defRPr kumimoji="1" sz="1400" b="1">
                <a:solidFill>
                  <a:schemeClr val="tx1"/>
                </a:solidFill>
                <a:latin typeface="Arial" panose="020B0604020202020204" pitchFamily="34" charset="0"/>
                <a:cs typeface="Arial" panose="020B0604020202020204" pitchFamily="34" charset="0"/>
              </a:defRPr>
            </a:lvl3pPr>
            <a:lvl4pPr marL="1600200" indent="-228600" eaLnBrk="0" hangingPunct="0">
              <a:defRPr kumimoji="1" sz="1400" b="1">
                <a:solidFill>
                  <a:schemeClr val="tx1"/>
                </a:solidFill>
                <a:latin typeface="Arial" panose="020B0604020202020204" pitchFamily="34" charset="0"/>
                <a:cs typeface="Arial" panose="020B0604020202020204" pitchFamily="34" charset="0"/>
              </a:defRPr>
            </a:lvl4pPr>
            <a:lvl5pPr marL="2057400" indent="-228600" eaLnBrk="0" hangingPunct="0">
              <a:defRPr kumimoji="1" sz="1400"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9pPr>
          </a:lstStyle>
          <a:p>
            <a:pPr algn="ctr">
              <a:spcBef>
                <a:spcPct val="50000"/>
              </a:spcBef>
            </a:pPr>
            <a:endParaRPr lang="nl-NL" altLang="nl-NL"/>
          </a:p>
        </p:txBody>
      </p:sp>
      <p:sp>
        <p:nvSpPr>
          <p:cNvPr id="67589" name="Rectangle 5"/>
          <p:cNvSpPr>
            <a:spLocks noChangeArrowheads="1"/>
          </p:cNvSpPr>
          <p:nvPr/>
        </p:nvSpPr>
        <p:spPr bwMode="auto">
          <a:xfrm>
            <a:off x="1962150" y="248602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eaLnBrk="0" hangingPunct="0">
              <a:defRPr kumimoji="1" sz="1400" b="1">
                <a:solidFill>
                  <a:schemeClr val="tx1"/>
                </a:solidFill>
                <a:latin typeface="Arial" panose="020B0604020202020204" pitchFamily="34" charset="0"/>
                <a:cs typeface="Arial" panose="020B0604020202020204" pitchFamily="34" charset="0"/>
              </a:defRPr>
            </a:lvl1pPr>
            <a:lvl2pPr marL="742950" indent="-285750" eaLnBrk="0" hangingPunct="0">
              <a:defRPr kumimoji="1" sz="1400" b="1">
                <a:solidFill>
                  <a:schemeClr val="tx1"/>
                </a:solidFill>
                <a:latin typeface="Arial" panose="020B0604020202020204" pitchFamily="34" charset="0"/>
                <a:cs typeface="Arial" panose="020B0604020202020204" pitchFamily="34" charset="0"/>
              </a:defRPr>
            </a:lvl2pPr>
            <a:lvl3pPr marL="1143000" indent="-228600" eaLnBrk="0" hangingPunct="0">
              <a:defRPr kumimoji="1" sz="1400" b="1">
                <a:solidFill>
                  <a:schemeClr val="tx1"/>
                </a:solidFill>
                <a:latin typeface="Arial" panose="020B0604020202020204" pitchFamily="34" charset="0"/>
                <a:cs typeface="Arial" panose="020B0604020202020204" pitchFamily="34" charset="0"/>
              </a:defRPr>
            </a:lvl3pPr>
            <a:lvl4pPr marL="1600200" indent="-228600" eaLnBrk="0" hangingPunct="0">
              <a:defRPr kumimoji="1" sz="1400" b="1">
                <a:solidFill>
                  <a:schemeClr val="tx1"/>
                </a:solidFill>
                <a:latin typeface="Arial" panose="020B0604020202020204" pitchFamily="34" charset="0"/>
                <a:cs typeface="Arial" panose="020B0604020202020204" pitchFamily="34" charset="0"/>
              </a:defRPr>
            </a:lvl4pPr>
            <a:lvl5pPr marL="2057400" indent="-228600" eaLnBrk="0" hangingPunct="0">
              <a:defRPr kumimoji="1" sz="1400"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9pPr>
          </a:lstStyle>
          <a:p>
            <a:pPr algn="ctr">
              <a:spcBef>
                <a:spcPct val="50000"/>
              </a:spcBef>
            </a:pPr>
            <a:endParaRPr lang="nl-NL" altLang="nl-NL"/>
          </a:p>
        </p:txBody>
      </p:sp>
      <p:sp>
        <p:nvSpPr>
          <p:cNvPr id="67590" name="Rectangle 6"/>
          <p:cNvSpPr>
            <a:spLocks noChangeArrowheads="1"/>
          </p:cNvSpPr>
          <p:nvPr/>
        </p:nvSpPr>
        <p:spPr bwMode="auto">
          <a:xfrm>
            <a:off x="1771650" y="20478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eaLnBrk="0" hangingPunct="0">
              <a:defRPr kumimoji="1" sz="1400" b="1">
                <a:solidFill>
                  <a:schemeClr val="tx1"/>
                </a:solidFill>
                <a:latin typeface="Arial" panose="020B0604020202020204" pitchFamily="34" charset="0"/>
                <a:cs typeface="Arial" panose="020B0604020202020204" pitchFamily="34" charset="0"/>
              </a:defRPr>
            </a:lvl1pPr>
            <a:lvl2pPr marL="742950" indent="-285750" eaLnBrk="0" hangingPunct="0">
              <a:defRPr kumimoji="1" sz="1400" b="1">
                <a:solidFill>
                  <a:schemeClr val="tx1"/>
                </a:solidFill>
                <a:latin typeface="Arial" panose="020B0604020202020204" pitchFamily="34" charset="0"/>
                <a:cs typeface="Arial" panose="020B0604020202020204" pitchFamily="34" charset="0"/>
              </a:defRPr>
            </a:lvl2pPr>
            <a:lvl3pPr marL="1143000" indent="-228600" eaLnBrk="0" hangingPunct="0">
              <a:defRPr kumimoji="1" sz="1400" b="1">
                <a:solidFill>
                  <a:schemeClr val="tx1"/>
                </a:solidFill>
                <a:latin typeface="Arial" panose="020B0604020202020204" pitchFamily="34" charset="0"/>
                <a:cs typeface="Arial" panose="020B0604020202020204" pitchFamily="34" charset="0"/>
              </a:defRPr>
            </a:lvl3pPr>
            <a:lvl4pPr marL="1600200" indent="-228600" eaLnBrk="0" hangingPunct="0">
              <a:defRPr kumimoji="1" sz="1400" b="1">
                <a:solidFill>
                  <a:schemeClr val="tx1"/>
                </a:solidFill>
                <a:latin typeface="Arial" panose="020B0604020202020204" pitchFamily="34" charset="0"/>
                <a:cs typeface="Arial" panose="020B0604020202020204" pitchFamily="34" charset="0"/>
              </a:defRPr>
            </a:lvl4pPr>
            <a:lvl5pPr marL="2057400" indent="-228600" eaLnBrk="0" hangingPunct="0">
              <a:defRPr kumimoji="1" sz="1400"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9pPr>
          </a:lstStyle>
          <a:p>
            <a:pPr algn="ctr">
              <a:spcBef>
                <a:spcPct val="50000"/>
              </a:spcBef>
            </a:pPr>
            <a:endParaRPr lang="nl-NL" altLang="nl-NL"/>
          </a:p>
        </p:txBody>
      </p:sp>
      <p:sp>
        <p:nvSpPr>
          <p:cNvPr id="67591" name="Rectangle 7"/>
          <p:cNvSpPr>
            <a:spLocks noChangeArrowheads="1"/>
          </p:cNvSpPr>
          <p:nvPr/>
        </p:nvSpPr>
        <p:spPr bwMode="auto">
          <a:xfrm>
            <a:off x="2038350" y="18288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eaLnBrk="0" hangingPunct="0">
              <a:defRPr kumimoji="1" sz="1400" b="1">
                <a:solidFill>
                  <a:schemeClr val="tx1"/>
                </a:solidFill>
                <a:latin typeface="Arial" panose="020B0604020202020204" pitchFamily="34" charset="0"/>
                <a:cs typeface="Arial" panose="020B0604020202020204" pitchFamily="34" charset="0"/>
              </a:defRPr>
            </a:lvl1pPr>
            <a:lvl2pPr marL="742950" indent="-285750" eaLnBrk="0" hangingPunct="0">
              <a:defRPr kumimoji="1" sz="1400" b="1">
                <a:solidFill>
                  <a:schemeClr val="tx1"/>
                </a:solidFill>
                <a:latin typeface="Arial" panose="020B0604020202020204" pitchFamily="34" charset="0"/>
                <a:cs typeface="Arial" panose="020B0604020202020204" pitchFamily="34" charset="0"/>
              </a:defRPr>
            </a:lvl2pPr>
            <a:lvl3pPr marL="1143000" indent="-228600" eaLnBrk="0" hangingPunct="0">
              <a:defRPr kumimoji="1" sz="1400" b="1">
                <a:solidFill>
                  <a:schemeClr val="tx1"/>
                </a:solidFill>
                <a:latin typeface="Arial" panose="020B0604020202020204" pitchFamily="34" charset="0"/>
                <a:cs typeface="Arial" panose="020B0604020202020204" pitchFamily="34" charset="0"/>
              </a:defRPr>
            </a:lvl3pPr>
            <a:lvl4pPr marL="1600200" indent="-228600" eaLnBrk="0" hangingPunct="0">
              <a:defRPr kumimoji="1" sz="1400" b="1">
                <a:solidFill>
                  <a:schemeClr val="tx1"/>
                </a:solidFill>
                <a:latin typeface="Arial" panose="020B0604020202020204" pitchFamily="34" charset="0"/>
                <a:cs typeface="Arial" panose="020B0604020202020204" pitchFamily="34" charset="0"/>
              </a:defRPr>
            </a:lvl4pPr>
            <a:lvl5pPr marL="2057400" indent="-228600" eaLnBrk="0" hangingPunct="0">
              <a:defRPr kumimoji="1" sz="1400"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9pPr>
          </a:lstStyle>
          <a:p>
            <a:pPr algn="ctr">
              <a:spcBef>
                <a:spcPct val="50000"/>
              </a:spcBef>
            </a:pPr>
            <a:endParaRPr lang="nl-NL" altLang="nl-NL"/>
          </a:p>
        </p:txBody>
      </p:sp>
      <p:sp>
        <p:nvSpPr>
          <p:cNvPr id="67592" name="AutoShape 8"/>
          <p:cNvSpPr>
            <a:spLocks/>
          </p:cNvSpPr>
          <p:nvPr/>
        </p:nvSpPr>
        <p:spPr bwMode="auto">
          <a:xfrm>
            <a:off x="4716016" y="1693863"/>
            <a:ext cx="71438" cy="792162"/>
          </a:xfrm>
          <a:prstGeom prst="rightBrace">
            <a:avLst>
              <a:gd name="adj1" fmla="val 92407"/>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spAutoFit/>
          </a:bodyPr>
          <a:lstStyle>
            <a:lvl1pPr eaLnBrk="0" hangingPunct="0">
              <a:defRPr kumimoji="1" sz="1400" b="1">
                <a:solidFill>
                  <a:schemeClr val="tx1"/>
                </a:solidFill>
                <a:latin typeface="Arial" panose="020B0604020202020204" pitchFamily="34" charset="0"/>
                <a:cs typeface="Arial" panose="020B0604020202020204" pitchFamily="34" charset="0"/>
              </a:defRPr>
            </a:lvl1pPr>
            <a:lvl2pPr marL="742950" indent="-285750" eaLnBrk="0" hangingPunct="0">
              <a:defRPr kumimoji="1" sz="1400" b="1">
                <a:solidFill>
                  <a:schemeClr val="tx1"/>
                </a:solidFill>
                <a:latin typeface="Arial" panose="020B0604020202020204" pitchFamily="34" charset="0"/>
                <a:cs typeface="Arial" panose="020B0604020202020204" pitchFamily="34" charset="0"/>
              </a:defRPr>
            </a:lvl2pPr>
            <a:lvl3pPr marL="1143000" indent="-228600" eaLnBrk="0" hangingPunct="0">
              <a:defRPr kumimoji="1" sz="1400" b="1">
                <a:solidFill>
                  <a:schemeClr val="tx1"/>
                </a:solidFill>
                <a:latin typeface="Arial" panose="020B0604020202020204" pitchFamily="34" charset="0"/>
                <a:cs typeface="Arial" panose="020B0604020202020204" pitchFamily="34" charset="0"/>
              </a:defRPr>
            </a:lvl3pPr>
            <a:lvl4pPr marL="1600200" indent="-228600" eaLnBrk="0" hangingPunct="0">
              <a:defRPr kumimoji="1" sz="1400" b="1">
                <a:solidFill>
                  <a:schemeClr val="tx1"/>
                </a:solidFill>
                <a:latin typeface="Arial" panose="020B0604020202020204" pitchFamily="34" charset="0"/>
                <a:cs typeface="Arial" panose="020B0604020202020204" pitchFamily="34" charset="0"/>
              </a:defRPr>
            </a:lvl4pPr>
            <a:lvl5pPr marL="2057400" indent="-228600" eaLnBrk="0" hangingPunct="0">
              <a:defRPr kumimoji="1" sz="1400"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9pPr>
          </a:lstStyle>
          <a:p>
            <a:pPr algn="ctr">
              <a:spcBef>
                <a:spcPct val="50000"/>
              </a:spcBef>
            </a:pPr>
            <a:endParaRPr lang="nl-NL" altLang="nl-NL"/>
          </a:p>
        </p:txBody>
      </p:sp>
      <p:sp>
        <p:nvSpPr>
          <p:cNvPr id="67593" name="Text Box 9"/>
          <p:cNvSpPr txBox="1">
            <a:spLocks noChangeArrowheads="1"/>
          </p:cNvSpPr>
          <p:nvPr/>
        </p:nvSpPr>
        <p:spPr bwMode="auto">
          <a:xfrm>
            <a:off x="4860032" y="1899557"/>
            <a:ext cx="3024336" cy="6854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spAutoFit/>
          </a:bodyPr>
          <a:lstStyle>
            <a:lvl1pPr eaLnBrk="0" hangingPunct="0">
              <a:defRPr kumimoji="1" sz="1400" b="1">
                <a:solidFill>
                  <a:schemeClr val="tx1"/>
                </a:solidFill>
                <a:latin typeface="Arial" panose="020B0604020202020204" pitchFamily="34" charset="0"/>
                <a:cs typeface="Arial" panose="020B0604020202020204" pitchFamily="34" charset="0"/>
              </a:defRPr>
            </a:lvl1pPr>
            <a:lvl2pPr marL="742950" indent="-285750" eaLnBrk="0" hangingPunct="0">
              <a:defRPr kumimoji="1" sz="1400" b="1">
                <a:solidFill>
                  <a:schemeClr val="tx1"/>
                </a:solidFill>
                <a:latin typeface="Arial" panose="020B0604020202020204" pitchFamily="34" charset="0"/>
                <a:cs typeface="Arial" panose="020B0604020202020204" pitchFamily="34" charset="0"/>
              </a:defRPr>
            </a:lvl2pPr>
            <a:lvl3pPr marL="1143000" indent="-228600" eaLnBrk="0" hangingPunct="0">
              <a:defRPr kumimoji="1" sz="1400" b="1">
                <a:solidFill>
                  <a:schemeClr val="tx1"/>
                </a:solidFill>
                <a:latin typeface="Arial" panose="020B0604020202020204" pitchFamily="34" charset="0"/>
                <a:cs typeface="Arial" panose="020B0604020202020204" pitchFamily="34" charset="0"/>
              </a:defRPr>
            </a:lvl3pPr>
            <a:lvl4pPr marL="1600200" indent="-228600" eaLnBrk="0" hangingPunct="0">
              <a:defRPr kumimoji="1" sz="1400" b="1">
                <a:solidFill>
                  <a:schemeClr val="tx1"/>
                </a:solidFill>
                <a:latin typeface="Arial" panose="020B0604020202020204" pitchFamily="34" charset="0"/>
                <a:cs typeface="Arial" panose="020B0604020202020204" pitchFamily="34" charset="0"/>
              </a:defRPr>
            </a:lvl4pPr>
            <a:lvl5pPr marL="2057400" indent="-228600" eaLnBrk="0" hangingPunct="0">
              <a:defRPr kumimoji="1" sz="1400"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9pPr>
          </a:lstStyle>
          <a:p>
            <a:pPr>
              <a:lnSpc>
                <a:spcPct val="80000"/>
              </a:lnSpc>
              <a:spcBef>
                <a:spcPct val="20000"/>
              </a:spcBef>
              <a:buClr>
                <a:schemeClr val="folHlink"/>
              </a:buClr>
              <a:buFont typeface="Wingdings" panose="05000000000000000000" pitchFamily="2" charset="2"/>
              <a:buNone/>
            </a:pPr>
            <a:r>
              <a:rPr lang="nl-NL" altLang="nl-NL" sz="2400" dirty="0" err="1"/>
              <a:t>Trusted</a:t>
            </a:r>
            <a:r>
              <a:rPr lang="nl-NL" altLang="nl-NL" sz="2400" dirty="0"/>
              <a:t> </a:t>
            </a:r>
            <a:r>
              <a:rPr lang="nl-NL" altLang="nl-NL" sz="2400" dirty="0" err="1"/>
              <a:t>Third</a:t>
            </a:r>
            <a:r>
              <a:rPr lang="nl-NL" altLang="nl-NL" sz="2400" dirty="0"/>
              <a:t> Party  (TTP)</a:t>
            </a:r>
          </a:p>
        </p:txBody>
      </p:sp>
      <p:sp>
        <p:nvSpPr>
          <p:cNvPr id="10" name="Tijdelijke aanduiding voor dianummer 3"/>
          <p:cNvSpPr>
            <a:spLocks noGrp="1"/>
          </p:cNvSpPr>
          <p:nvPr>
            <p:ph type="sldNum" sz="quarter" idx="12"/>
          </p:nvPr>
        </p:nvSpPr>
        <p:spPr>
          <a:xfrm>
            <a:off x="8531788" y="4353560"/>
            <a:ext cx="548640" cy="396240"/>
          </a:xfrm>
        </p:spPr>
        <p:txBody>
          <a:bodyPr/>
          <a:lstStyle/>
          <a:p>
            <a:fld id="{6E2D2B3B-882E-40F3-A32F-6DD516915044}" type="slidenum">
              <a:rPr lang="en-US" smtClean="0"/>
              <a:pPr/>
              <a:t>43</a:t>
            </a:fld>
            <a:endParaRPr lang="en-US" dirty="0"/>
          </a:p>
        </p:txBody>
      </p:sp>
    </p:spTree>
    <p:extLst>
      <p:ext uri="{BB962C8B-B14F-4D97-AF65-F5344CB8AC3E}">
        <p14:creationId xmlns:p14="http://schemas.microsoft.com/office/powerpoint/2010/main" val="196903499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1" name="Rectangle 2"/>
          <p:cNvSpPr>
            <a:spLocks noGrp="1" noChangeArrowheads="1"/>
          </p:cNvSpPr>
          <p:nvPr>
            <p:ph type="title"/>
          </p:nvPr>
        </p:nvSpPr>
        <p:spPr/>
        <p:txBody>
          <a:bodyPr/>
          <a:lstStyle/>
          <a:p>
            <a:pPr eaLnBrk="1" hangingPunct="1"/>
            <a:r>
              <a:rPr lang="nl-NL" altLang="nl-NL" sz="3200" dirty="0" err="1"/>
              <a:t>Trusted</a:t>
            </a:r>
            <a:r>
              <a:rPr lang="nl-NL" altLang="nl-NL" sz="3200" dirty="0"/>
              <a:t> </a:t>
            </a:r>
            <a:r>
              <a:rPr lang="nl-NL" altLang="nl-NL" sz="3200" dirty="0" err="1"/>
              <a:t>Third</a:t>
            </a:r>
            <a:r>
              <a:rPr lang="nl-NL" altLang="nl-NL" sz="3200" dirty="0"/>
              <a:t> Party</a:t>
            </a:r>
          </a:p>
        </p:txBody>
      </p:sp>
      <p:sp>
        <p:nvSpPr>
          <p:cNvPr id="68612" name="Rectangle 3"/>
          <p:cNvSpPr>
            <a:spLocks noGrp="1" noChangeArrowheads="1"/>
          </p:cNvSpPr>
          <p:nvPr>
            <p:ph idx="1"/>
          </p:nvPr>
        </p:nvSpPr>
        <p:spPr>
          <a:xfrm>
            <a:off x="428625" y="1071563"/>
            <a:ext cx="8305800" cy="457200"/>
          </a:xfrm>
        </p:spPr>
        <p:txBody>
          <a:bodyPr>
            <a:normAutofit/>
          </a:bodyPr>
          <a:lstStyle/>
          <a:p>
            <a:r>
              <a:rPr lang="en-US" altLang="nl-NL" dirty="0">
                <a:cs typeface="Times New Roman" panose="02020603050405020304" pitchFamily="18" charset="0"/>
              </a:rPr>
              <a:t>application and use of a certificate:</a:t>
            </a:r>
            <a:endParaRPr lang="nl-NL" altLang="nl-NL" dirty="0">
              <a:cs typeface="Times New Roman" panose="02020603050405020304" pitchFamily="18" charset="0"/>
            </a:endParaRPr>
          </a:p>
        </p:txBody>
      </p:sp>
      <p:sp>
        <p:nvSpPr>
          <p:cNvPr id="68610" name="Tijdelijke aanduiding voor voettekst 3"/>
          <p:cNvSpPr>
            <a:spLocks noGrp="1"/>
          </p:cNvSpPr>
          <p:nvPr>
            <p:ph type="ftr" sz="quarter" idx="11"/>
          </p:nvPr>
        </p:nvSpPr>
        <p:spPr bwMode="auto">
          <a:xfrm>
            <a:off x="304800" y="6524625"/>
            <a:ext cx="8515350" cy="33337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1400" b="1">
                <a:solidFill>
                  <a:schemeClr val="tx1"/>
                </a:solidFill>
                <a:latin typeface="Arial" panose="020B0604020202020204" pitchFamily="34" charset="0"/>
                <a:cs typeface="Arial" panose="020B0604020202020204" pitchFamily="34" charset="0"/>
              </a:defRPr>
            </a:lvl1pPr>
            <a:lvl2pPr marL="742950" indent="-285750" eaLnBrk="0" hangingPunct="0">
              <a:defRPr kumimoji="1" sz="1400" b="1">
                <a:solidFill>
                  <a:schemeClr val="tx1"/>
                </a:solidFill>
                <a:latin typeface="Arial" panose="020B0604020202020204" pitchFamily="34" charset="0"/>
                <a:cs typeface="Arial" panose="020B0604020202020204" pitchFamily="34" charset="0"/>
              </a:defRPr>
            </a:lvl2pPr>
            <a:lvl3pPr marL="1143000" indent="-228600" eaLnBrk="0" hangingPunct="0">
              <a:defRPr kumimoji="1" sz="1400" b="1">
                <a:solidFill>
                  <a:schemeClr val="tx1"/>
                </a:solidFill>
                <a:latin typeface="Arial" panose="020B0604020202020204" pitchFamily="34" charset="0"/>
                <a:cs typeface="Arial" panose="020B0604020202020204" pitchFamily="34" charset="0"/>
              </a:defRPr>
            </a:lvl3pPr>
            <a:lvl4pPr marL="1600200" indent="-228600" eaLnBrk="0" hangingPunct="0">
              <a:defRPr kumimoji="1" sz="1400" b="1">
                <a:solidFill>
                  <a:schemeClr val="tx1"/>
                </a:solidFill>
                <a:latin typeface="Arial" panose="020B0604020202020204" pitchFamily="34" charset="0"/>
                <a:cs typeface="Arial" panose="020B0604020202020204" pitchFamily="34" charset="0"/>
              </a:defRPr>
            </a:lvl4pPr>
            <a:lvl5pPr marL="2057400" indent="-228600" eaLnBrk="0" hangingPunct="0">
              <a:defRPr kumimoji="1" sz="1400"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9pPr>
          </a:lstStyle>
          <a:p>
            <a:pPr algn="ctr">
              <a:spcBef>
                <a:spcPct val="50000"/>
              </a:spcBef>
            </a:pPr>
            <a:r>
              <a:rPr lang="en-US" altLang="nl-NL"/>
              <a:t>Lectoraat Informatiebeveiliging 	                 Minor blok IB-AB	nr.:</a:t>
            </a:r>
            <a:r>
              <a:rPr lang="nl-NL" altLang="nl-NL"/>
              <a:t> </a:t>
            </a:r>
            <a:fld id="{E9A3687C-FDC7-48CE-828B-F8FBCED312A8}" type="slidenum">
              <a:rPr lang="nl-NL" altLang="nl-NL"/>
              <a:pPr algn="ctr">
                <a:spcBef>
                  <a:spcPct val="50000"/>
                </a:spcBef>
              </a:pPr>
              <a:t>44</a:t>
            </a:fld>
            <a:r>
              <a:rPr lang="nl-NL" altLang="nl-NL"/>
              <a:t> </a:t>
            </a:r>
            <a:r>
              <a:rPr lang="en-US" altLang="nl-NL"/>
              <a:t>                              </a:t>
            </a:r>
            <a:fld id="{F6E52B7C-5022-4EB6-AAE4-03BF88A518B5}" type="datetime1">
              <a:rPr lang="nl-NL" altLang="nl-NL"/>
              <a:pPr algn="ctr">
                <a:spcBef>
                  <a:spcPct val="50000"/>
                </a:spcBef>
              </a:pPr>
              <a:t>05-11-19</a:t>
            </a:fld>
            <a:endParaRPr lang="nl-NL" altLang="nl-NL"/>
          </a:p>
        </p:txBody>
      </p:sp>
      <p:sp>
        <p:nvSpPr>
          <p:cNvPr id="68613" name="Rectangle 4"/>
          <p:cNvSpPr>
            <a:spLocks noChangeArrowheads="1"/>
          </p:cNvSpPr>
          <p:nvPr/>
        </p:nvSpPr>
        <p:spPr bwMode="auto">
          <a:xfrm>
            <a:off x="1347788" y="19954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eaLnBrk="0" hangingPunct="0">
              <a:defRPr kumimoji="1" sz="1400" b="1">
                <a:solidFill>
                  <a:schemeClr val="tx1"/>
                </a:solidFill>
                <a:latin typeface="Arial" panose="020B0604020202020204" pitchFamily="34" charset="0"/>
                <a:cs typeface="Arial" panose="020B0604020202020204" pitchFamily="34" charset="0"/>
              </a:defRPr>
            </a:lvl1pPr>
            <a:lvl2pPr marL="742950" indent="-285750" eaLnBrk="0" hangingPunct="0">
              <a:defRPr kumimoji="1" sz="1400" b="1">
                <a:solidFill>
                  <a:schemeClr val="tx1"/>
                </a:solidFill>
                <a:latin typeface="Arial" panose="020B0604020202020204" pitchFamily="34" charset="0"/>
                <a:cs typeface="Arial" panose="020B0604020202020204" pitchFamily="34" charset="0"/>
              </a:defRPr>
            </a:lvl2pPr>
            <a:lvl3pPr marL="1143000" indent="-228600" eaLnBrk="0" hangingPunct="0">
              <a:defRPr kumimoji="1" sz="1400" b="1">
                <a:solidFill>
                  <a:schemeClr val="tx1"/>
                </a:solidFill>
                <a:latin typeface="Arial" panose="020B0604020202020204" pitchFamily="34" charset="0"/>
                <a:cs typeface="Arial" panose="020B0604020202020204" pitchFamily="34" charset="0"/>
              </a:defRPr>
            </a:lvl3pPr>
            <a:lvl4pPr marL="1600200" indent="-228600" eaLnBrk="0" hangingPunct="0">
              <a:defRPr kumimoji="1" sz="1400" b="1">
                <a:solidFill>
                  <a:schemeClr val="tx1"/>
                </a:solidFill>
                <a:latin typeface="Arial" panose="020B0604020202020204" pitchFamily="34" charset="0"/>
                <a:cs typeface="Arial" panose="020B0604020202020204" pitchFamily="34" charset="0"/>
              </a:defRPr>
            </a:lvl4pPr>
            <a:lvl5pPr marL="2057400" indent="-228600" eaLnBrk="0" hangingPunct="0">
              <a:defRPr kumimoji="1" sz="1400"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9pPr>
          </a:lstStyle>
          <a:p>
            <a:pPr algn="ctr">
              <a:spcBef>
                <a:spcPct val="50000"/>
              </a:spcBef>
            </a:pPr>
            <a:endParaRPr lang="nl-NL" altLang="nl-NL"/>
          </a:p>
        </p:txBody>
      </p:sp>
      <p:sp>
        <p:nvSpPr>
          <p:cNvPr id="68614" name="Rectangle 5"/>
          <p:cNvSpPr>
            <a:spLocks noChangeArrowheads="1"/>
          </p:cNvSpPr>
          <p:nvPr/>
        </p:nvSpPr>
        <p:spPr bwMode="auto">
          <a:xfrm>
            <a:off x="1962150" y="248602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eaLnBrk="0" hangingPunct="0">
              <a:defRPr kumimoji="1" sz="1400" b="1">
                <a:solidFill>
                  <a:schemeClr val="tx1"/>
                </a:solidFill>
                <a:latin typeface="Arial" panose="020B0604020202020204" pitchFamily="34" charset="0"/>
                <a:cs typeface="Arial" panose="020B0604020202020204" pitchFamily="34" charset="0"/>
              </a:defRPr>
            </a:lvl1pPr>
            <a:lvl2pPr marL="742950" indent="-285750" eaLnBrk="0" hangingPunct="0">
              <a:defRPr kumimoji="1" sz="1400" b="1">
                <a:solidFill>
                  <a:schemeClr val="tx1"/>
                </a:solidFill>
                <a:latin typeface="Arial" panose="020B0604020202020204" pitchFamily="34" charset="0"/>
                <a:cs typeface="Arial" panose="020B0604020202020204" pitchFamily="34" charset="0"/>
              </a:defRPr>
            </a:lvl2pPr>
            <a:lvl3pPr marL="1143000" indent="-228600" eaLnBrk="0" hangingPunct="0">
              <a:defRPr kumimoji="1" sz="1400" b="1">
                <a:solidFill>
                  <a:schemeClr val="tx1"/>
                </a:solidFill>
                <a:latin typeface="Arial" panose="020B0604020202020204" pitchFamily="34" charset="0"/>
                <a:cs typeface="Arial" panose="020B0604020202020204" pitchFamily="34" charset="0"/>
              </a:defRPr>
            </a:lvl3pPr>
            <a:lvl4pPr marL="1600200" indent="-228600" eaLnBrk="0" hangingPunct="0">
              <a:defRPr kumimoji="1" sz="1400" b="1">
                <a:solidFill>
                  <a:schemeClr val="tx1"/>
                </a:solidFill>
                <a:latin typeface="Arial" panose="020B0604020202020204" pitchFamily="34" charset="0"/>
                <a:cs typeface="Arial" panose="020B0604020202020204" pitchFamily="34" charset="0"/>
              </a:defRPr>
            </a:lvl4pPr>
            <a:lvl5pPr marL="2057400" indent="-228600" eaLnBrk="0" hangingPunct="0">
              <a:defRPr kumimoji="1" sz="1400"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9pPr>
          </a:lstStyle>
          <a:p>
            <a:pPr algn="ctr">
              <a:spcBef>
                <a:spcPct val="50000"/>
              </a:spcBef>
            </a:pPr>
            <a:endParaRPr lang="nl-NL" altLang="nl-NL"/>
          </a:p>
        </p:txBody>
      </p:sp>
      <p:sp>
        <p:nvSpPr>
          <p:cNvPr id="68615" name="Rectangle 6"/>
          <p:cNvSpPr>
            <a:spLocks noChangeArrowheads="1"/>
          </p:cNvSpPr>
          <p:nvPr/>
        </p:nvSpPr>
        <p:spPr bwMode="auto">
          <a:xfrm>
            <a:off x="1771650" y="20478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eaLnBrk="0" hangingPunct="0">
              <a:defRPr kumimoji="1" sz="1400" b="1">
                <a:solidFill>
                  <a:schemeClr val="tx1"/>
                </a:solidFill>
                <a:latin typeface="Arial" panose="020B0604020202020204" pitchFamily="34" charset="0"/>
                <a:cs typeface="Arial" panose="020B0604020202020204" pitchFamily="34" charset="0"/>
              </a:defRPr>
            </a:lvl1pPr>
            <a:lvl2pPr marL="742950" indent="-285750" eaLnBrk="0" hangingPunct="0">
              <a:defRPr kumimoji="1" sz="1400" b="1">
                <a:solidFill>
                  <a:schemeClr val="tx1"/>
                </a:solidFill>
                <a:latin typeface="Arial" panose="020B0604020202020204" pitchFamily="34" charset="0"/>
                <a:cs typeface="Arial" panose="020B0604020202020204" pitchFamily="34" charset="0"/>
              </a:defRPr>
            </a:lvl2pPr>
            <a:lvl3pPr marL="1143000" indent="-228600" eaLnBrk="0" hangingPunct="0">
              <a:defRPr kumimoji="1" sz="1400" b="1">
                <a:solidFill>
                  <a:schemeClr val="tx1"/>
                </a:solidFill>
                <a:latin typeface="Arial" panose="020B0604020202020204" pitchFamily="34" charset="0"/>
                <a:cs typeface="Arial" panose="020B0604020202020204" pitchFamily="34" charset="0"/>
              </a:defRPr>
            </a:lvl3pPr>
            <a:lvl4pPr marL="1600200" indent="-228600" eaLnBrk="0" hangingPunct="0">
              <a:defRPr kumimoji="1" sz="1400" b="1">
                <a:solidFill>
                  <a:schemeClr val="tx1"/>
                </a:solidFill>
                <a:latin typeface="Arial" panose="020B0604020202020204" pitchFamily="34" charset="0"/>
                <a:cs typeface="Arial" panose="020B0604020202020204" pitchFamily="34" charset="0"/>
              </a:defRPr>
            </a:lvl4pPr>
            <a:lvl5pPr marL="2057400" indent="-228600" eaLnBrk="0" hangingPunct="0">
              <a:defRPr kumimoji="1" sz="1400"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9pPr>
          </a:lstStyle>
          <a:p>
            <a:pPr algn="ctr">
              <a:spcBef>
                <a:spcPct val="50000"/>
              </a:spcBef>
            </a:pPr>
            <a:endParaRPr lang="nl-NL" altLang="nl-NL"/>
          </a:p>
        </p:txBody>
      </p:sp>
      <p:sp>
        <p:nvSpPr>
          <p:cNvPr id="68616" name="Rectangle 7"/>
          <p:cNvSpPr>
            <a:spLocks noChangeArrowheads="1"/>
          </p:cNvSpPr>
          <p:nvPr/>
        </p:nvSpPr>
        <p:spPr bwMode="auto">
          <a:xfrm>
            <a:off x="2038350" y="18288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eaLnBrk="0" hangingPunct="0">
              <a:defRPr kumimoji="1" sz="1400" b="1">
                <a:solidFill>
                  <a:schemeClr val="tx1"/>
                </a:solidFill>
                <a:latin typeface="Arial" panose="020B0604020202020204" pitchFamily="34" charset="0"/>
                <a:cs typeface="Arial" panose="020B0604020202020204" pitchFamily="34" charset="0"/>
              </a:defRPr>
            </a:lvl1pPr>
            <a:lvl2pPr marL="742950" indent="-285750" eaLnBrk="0" hangingPunct="0">
              <a:defRPr kumimoji="1" sz="1400" b="1">
                <a:solidFill>
                  <a:schemeClr val="tx1"/>
                </a:solidFill>
                <a:latin typeface="Arial" panose="020B0604020202020204" pitchFamily="34" charset="0"/>
                <a:cs typeface="Arial" panose="020B0604020202020204" pitchFamily="34" charset="0"/>
              </a:defRPr>
            </a:lvl2pPr>
            <a:lvl3pPr marL="1143000" indent="-228600" eaLnBrk="0" hangingPunct="0">
              <a:defRPr kumimoji="1" sz="1400" b="1">
                <a:solidFill>
                  <a:schemeClr val="tx1"/>
                </a:solidFill>
                <a:latin typeface="Arial" panose="020B0604020202020204" pitchFamily="34" charset="0"/>
                <a:cs typeface="Arial" panose="020B0604020202020204" pitchFamily="34" charset="0"/>
              </a:defRPr>
            </a:lvl3pPr>
            <a:lvl4pPr marL="1600200" indent="-228600" eaLnBrk="0" hangingPunct="0">
              <a:defRPr kumimoji="1" sz="1400" b="1">
                <a:solidFill>
                  <a:schemeClr val="tx1"/>
                </a:solidFill>
                <a:latin typeface="Arial" panose="020B0604020202020204" pitchFamily="34" charset="0"/>
                <a:cs typeface="Arial" panose="020B0604020202020204" pitchFamily="34" charset="0"/>
              </a:defRPr>
            </a:lvl4pPr>
            <a:lvl5pPr marL="2057400" indent="-228600" eaLnBrk="0" hangingPunct="0">
              <a:defRPr kumimoji="1" sz="1400"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9pPr>
          </a:lstStyle>
          <a:p>
            <a:pPr algn="ctr">
              <a:spcBef>
                <a:spcPct val="50000"/>
              </a:spcBef>
            </a:pPr>
            <a:endParaRPr lang="nl-NL" altLang="nl-NL"/>
          </a:p>
        </p:txBody>
      </p:sp>
      <p:sp>
        <p:nvSpPr>
          <p:cNvPr id="68617" name="Rectangle 8"/>
          <p:cNvSpPr>
            <a:spLocks noChangeArrowheads="1"/>
          </p:cNvSpPr>
          <p:nvPr/>
        </p:nvSpPr>
        <p:spPr bwMode="auto">
          <a:xfrm>
            <a:off x="1700213" y="17335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eaLnBrk="0" hangingPunct="0">
              <a:defRPr kumimoji="1" sz="1400" b="1">
                <a:solidFill>
                  <a:schemeClr val="tx1"/>
                </a:solidFill>
                <a:latin typeface="Arial" panose="020B0604020202020204" pitchFamily="34" charset="0"/>
                <a:cs typeface="Arial" panose="020B0604020202020204" pitchFamily="34" charset="0"/>
              </a:defRPr>
            </a:lvl1pPr>
            <a:lvl2pPr marL="742950" indent="-285750" eaLnBrk="0" hangingPunct="0">
              <a:defRPr kumimoji="1" sz="1400" b="1">
                <a:solidFill>
                  <a:schemeClr val="tx1"/>
                </a:solidFill>
                <a:latin typeface="Arial" panose="020B0604020202020204" pitchFamily="34" charset="0"/>
                <a:cs typeface="Arial" panose="020B0604020202020204" pitchFamily="34" charset="0"/>
              </a:defRPr>
            </a:lvl2pPr>
            <a:lvl3pPr marL="1143000" indent="-228600" eaLnBrk="0" hangingPunct="0">
              <a:defRPr kumimoji="1" sz="1400" b="1">
                <a:solidFill>
                  <a:schemeClr val="tx1"/>
                </a:solidFill>
                <a:latin typeface="Arial" panose="020B0604020202020204" pitchFamily="34" charset="0"/>
                <a:cs typeface="Arial" panose="020B0604020202020204" pitchFamily="34" charset="0"/>
              </a:defRPr>
            </a:lvl3pPr>
            <a:lvl4pPr marL="1600200" indent="-228600" eaLnBrk="0" hangingPunct="0">
              <a:defRPr kumimoji="1" sz="1400" b="1">
                <a:solidFill>
                  <a:schemeClr val="tx1"/>
                </a:solidFill>
                <a:latin typeface="Arial" panose="020B0604020202020204" pitchFamily="34" charset="0"/>
                <a:cs typeface="Arial" panose="020B0604020202020204" pitchFamily="34" charset="0"/>
              </a:defRPr>
            </a:lvl4pPr>
            <a:lvl5pPr marL="2057400" indent="-228600" eaLnBrk="0" hangingPunct="0">
              <a:defRPr kumimoji="1" sz="1400"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9pPr>
          </a:lstStyle>
          <a:p>
            <a:pPr algn="ctr">
              <a:spcBef>
                <a:spcPct val="50000"/>
              </a:spcBef>
            </a:pPr>
            <a:endParaRPr lang="nl-NL" altLang="nl-NL"/>
          </a:p>
        </p:txBody>
      </p:sp>
      <p:pic>
        <p:nvPicPr>
          <p:cNvPr id="68618" name="Picture 9" descr="SEA-fig-6-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766888"/>
            <a:ext cx="9144000" cy="5091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3066119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9" name="Rectangle 2"/>
          <p:cNvSpPr>
            <a:spLocks noGrp="1" noChangeArrowheads="1"/>
          </p:cNvSpPr>
          <p:nvPr>
            <p:ph type="title"/>
          </p:nvPr>
        </p:nvSpPr>
        <p:spPr>
          <a:xfrm>
            <a:off x="914400" y="274638"/>
            <a:ext cx="7315200" cy="639763"/>
          </a:xfrm>
        </p:spPr>
        <p:txBody>
          <a:bodyPr/>
          <a:lstStyle/>
          <a:p>
            <a:pPr eaLnBrk="1" hangingPunct="1"/>
            <a:r>
              <a:rPr lang="nl-NL" altLang="nl-NL" sz="3200" dirty="0"/>
              <a:t>Types of PKI</a:t>
            </a:r>
          </a:p>
        </p:txBody>
      </p:sp>
      <p:sp>
        <p:nvSpPr>
          <p:cNvPr id="70660" name="Rectangle 3"/>
          <p:cNvSpPr>
            <a:spLocks noGrp="1" noChangeArrowheads="1"/>
          </p:cNvSpPr>
          <p:nvPr>
            <p:ph idx="1"/>
          </p:nvPr>
        </p:nvSpPr>
        <p:spPr>
          <a:xfrm>
            <a:off x="971600" y="881064"/>
            <a:ext cx="8305800" cy="990600"/>
          </a:xfrm>
        </p:spPr>
        <p:txBody>
          <a:bodyPr/>
          <a:lstStyle/>
          <a:p>
            <a:r>
              <a:rPr lang="en-US" altLang="nl-NL" sz="2000" dirty="0">
                <a:cs typeface="Times New Roman" panose="02020603050405020304" pitchFamily="18" charset="0"/>
              </a:rPr>
              <a:t>Area closed / open environment</a:t>
            </a:r>
          </a:p>
          <a:p>
            <a:r>
              <a:rPr lang="en-US" altLang="nl-NL" sz="2000" dirty="0">
                <a:cs typeface="Times New Roman" panose="02020603050405020304" pitchFamily="18" charset="0"/>
              </a:rPr>
              <a:t>Organization example HHS / open organization IETF</a:t>
            </a:r>
            <a:endParaRPr lang="nl-NL" altLang="nl-NL" dirty="0">
              <a:cs typeface="Times New Roman" panose="02020603050405020304" pitchFamily="18" charset="0"/>
            </a:endParaRPr>
          </a:p>
        </p:txBody>
      </p:sp>
      <p:sp>
        <p:nvSpPr>
          <p:cNvPr id="70658" name="Tijdelijke aanduiding voor voettekst 3"/>
          <p:cNvSpPr>
            <a:spLocks noGrp="1"/>
          </p:cNvSpPr>
          <p:nvPr>
            <p:ph type="ftr" sz="quarter" idx="11"/>
          </p:nvPr>
        </p:nvSpPr>
        <p:spPr bwMode="auto">
          <a:xfrm>
            <a:off x="304800" y="6524625"/>
            <a:ext cx="8515350" cy="33337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1400" b="1">
                <a:solidFill>
                  <a:schemeClr val="tx1"/>
                </a:solidFill>
                <a:latin typeface="Arial" panose="020B0604020202020204" pitchFamily="34" charset="0"/>
                <a:cs typeface="Arial" panose="020B0604020202020204" pitchFamily="34" charset="0"/>
              </a:defRPr>
            </a:lvl1pPr>
            <a:lvl2pPr marL="742950" indent="-285750" eaLnBrk="0" hangingPunct="0">
              <a:defRPr kumimoji="1" sz="1400" b="1">
                <a:solidFill>
                  <a:schemeClr val="tx1"/>
                </a:solidFill>
                <a:latin typeface="Arial" panose="020B0604020202020204" pitchFamily="34" charset="0"/>
                <a:cs typeface="Arial" panose="020B0604020202020204" pitchFamily="34" charset="0"/>
              </a:defRPr>
            </a:lvl2pPr>
            <a:lvl3pPr marL="1143000" indent="-228600" eaLnBrk="0" hangingPunct="0">
              <a:defRPr kumimoji="1" sz="1400" b="1">
                <a:solidFill>
                  <a:schemeClr val="tx1"/>
                </a:solidFill>
                <a:latin typeface="Arial" panose="020B0604020202020204" pitchFamily="34" charset="0"/>
                <a:cs typeface="Arial" panose="020B0604020202020204" pitchFamily="34" charset="0"/>
              </a:defRPr>
            </a:lvl3pPr>
            <a:lvl4pPr marL="1600200" indent="-228600" eaLnBrk="0" hangingPunct="0">
              <a:defRPr kumimoji="1" sz="1400" b="1">
                <a:solidFill>
                  <a:schemeClr val="tx1"/>
                </a:solidFill>
                <a:latin typeface="Arial" panose="020B0604020202020204" pitchFamily="34" charset="0"/>
                <a:cs typeface="Arial" panose="020B0604020202020204" pitchFamily="34" charset="0"/>
              </a:defRPr>
            </a:lvl4pPr>
            <a:lvl5pPr marL="2057400" indent="-228600" eaLnBrk="0" hangingPunct="0">
              <a:defRPr kumimoji="1" sz="1400"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9pPr>
          </a:lstStyle>
          <a:p>
            <a:pPr algn="ctr">
              <a:spcBef>
                <a:spcPct val="50000"/>
              </a:spcBef>
            </a:pPr>
            <a:r>
              <a:rPr lang="en-US" altLang="nl-NL"/>
              <a:t>Lectoraat Informatiebeveiliging 	                 Minor blok IB-AB	nr.:</a:t>
            </a:r>
            <a:r>
              <a:rPr lang="nl-NL" altLang="nl-NL"/>
              <a:t> </a:t>
            </a:r>
            <a:fld id="{FD0A8B5F-F29B-41C4-81A9-4900DD9BD254}" type="slidenum">
              <a:rPr lang="nl-NL" altLang="nl-NL"/>
              <a:pPr algn="ctr">
                <a:spcBef>
                  <a:spcPct val="50000"/>
                </a:spcBef>
              </a:pPr>
              <a:t>45</a:t>
            </a:fld>
            <a:r>
              <a:rPr lang="nl-NL" altLang="nl-NL"/>
              <a:t> </a:t>
            </a:r>
            <a:r>
              <a:rPr lang="en-US" altLang="nl-NL"/>
              <a:t>                              </a:t>
            </a:r>
            <a:fld id="{91D4E245-27BD-4A60-BCCA-972612151BB5}" type="datetime1">
              <a:rPr lang="nl-NL" altLang="nl-NL"/>
              <a:pPr algn="ctr">
                <a:spcBef>
                  <a:spcPct val="50000"/>
                </a:spcBef>
              </a:pPr>
              <a:t>05-11-19</a:t>
            </a:fld>
            <a:endParaRPr lang="nl-NL" altLang="nl-NL"/>
          </a:p>
        </p:txBody>
      </p:sp>
      <p:sp>
        <p:nvSpPr>
          <p:cNvPr id="70661" name="Rectangle 5"/>
          <p:cNvSpPr>
            <a:spLocks noChangeArrowheads="1"/>
          </p:cNvSpPr>
          <p:nvPr/>
        </p:nvSpPr>
        <p:spPr bwMode="auto">
          <a:xfrm>
            <a:off x="1962150" y="248602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eaLnBrk="0" hangingPunct="0">
              <a:defRPr kumimoji="1" sz="1400" b="1">
                <a:solidFill>
                  <a:schemeClr val="tx1"/>
                </a:solidFill>
                <a:latin typeface="Arial" panose="020B0604020202020204" pitchFamily="34" charset="0"/>
                <a:cs typeface="Arial" panose="020B0604020202020204" pitchFamily="34" charset="0"/>
              </a:defRPr>
            </a:lvl1pPr>
            <a:lvl2pPr marL="742950" indent="-285750" eaLnBrk="0" hangingPunct="0">
              <a:defRPr kumimoji="1" sz="1400" b="1">
                <a:solidFill>
                  <a:schemeClr val="tx1"/>
                </a:solidFill>
                <a:latin typeface="Arial" panose="020B0604020202020204" pitchFamily="34" charset="0"/>
                <a:cs typeface="Arial" panose="020B0604020202020204" pitchFamily="34" charset="0"/>
              </a:defRPr>
            </a:lvl2pPr>
            <a:lvl3pPr marL="1143000" indent="-228600" eaLnBrk="0" hangingPunct="0">
              <a:defRPr kumimoji="1" sz="1400" b="1">
                <a:solidFill>
                  <a:schemeClr val="tx1"/>
                </a:solidFill>
                <a:latin typeface="Arial" panose="020B0604020202020204" pitchFamily="34" charset="0"/>
                <a:cs typeface="Arial" panose="020B0604020202020204" pitchFamily="34" charset="0"/>
              </a:defRPr>
            </a:lvl3pPr>
            <a:lvl4pPr marL="1600200" indent="-228600" eaLnBrk="0" hangingPunct="0">
              <a:defRPr kumimoji="1" sz="1400" b="1">
                <a:solidFill>
                  <a:schemeClr val="tx1"/>
                </a:solidFill>
                <a:latin typeface="Arial" panose="020B0604020202020204" pitchFamily="34" charset="0"/>
                <a:cs typeface="Arial" panose="020B0604020202020204" pitchFamily="34" charset="0"/>
              </a:defRPr>
            </a:lvl4pPr>
            <a:lvl5pPr marL="2057400" indent="-228600" eaLnBrk="0" hangingPunct="0">
              <a:defRPr kumimoji="1" sz="1400"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9pPr>
          </a:lstStyle>
          <a:p>
            <a:pPr algn="ctr">
              <a:spcBef>
                <a:spcPct val="50000"/>
              </a:spcBef>
            </a:pPr>
            <a:endParaRPr lang="nl-NL" altLang="nl-NL"/>
          </a:p>
        </p:txBody>
      </p:sp>
      <p:sp>
        <p:nvSpPr>
          <p:cNvPr id="70662" name="Rectangle 6"/>
          <p:cNvSpPr>
            <a:spLocks noChangeArrowheads="1"/>
          </p:cNvSpPr>
          <p:nvPr/>
        </p:nvSpPr>
        <p:spPr bwMode="auto">
          <a:xfrm>
            <a:off x="1752600" y="20574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eaLnBrk="0" hangingPunct="0">
              <a:defRPr kumimoji="1" sz="1400" b="1">
                <a:solidFill>
                  <a:schemeClr val="tx1"/>
                </a:solidFill>
                <a:latin typeface="Arial" panose="020B0604020202020204" pitchFamily="34" charset="0"/>
                <a:cs typeface="Arial" panose="020B0604020202020204" pitchFamily="34" charset="0"/>
              </a:defRPr>
            </a:lvl1pPr>
            <a:lvl2pPr marL="742950" indent="-285750" eaLnBrk="0" hangingPunct="0">
              <a:defRPr kumimoji="1" sz="1400" b="1">
                <a:solidFill>
                  <a:schemeClr val="tx1"/>
                </a:solidFill>
                <a:latin typeface="Arial" panose="020B0604020202020204" pitchFamily="34" charset="0"/>
                <a:cs typeface="Arial" panose="020B0604020202020204" pitchFamily="34" charset="0"/>
              </a:defRPr>
            </a:lvl2pPr>
            <a:lvl3pPr marL="1143000" indent="-228600" eaLnBrk="0" hangingPunct="0">
              <a:defRPr kumimoji="1" sz="1400" b="1">
                <a:solidFill>
                  <a:schemeClr val="tx1"/>
                </a:solidFill>
                <a:latin typeface="Arial" panose="020B0604020202020204" pitchFamily="34" charset="0"/>
                <a:cs typeface="Arial" panose="020B0604020202020204" pitchFamily="34" charset="0"/>
              </a:defRPr>
            </a:lvl3pPr>
            <a:lvl4pPr marL="1600200" indent="-228600" eaLnBrk="0" hangingPunct="0">
              <a:defRPr kumimoji="1" sz="1400" b="1">
                <a:solidFill>
                  <a:schemeClr val="tx1"/>
                </a:solidFill>
                <a:latin typeface="Arial" panose="020B0604020202020204" pitchFamily="34" charset="0"/>
                <a:cs typeface="Arial" panose="020B0604020202020204" pitchFamily="34" charset="0"/>
              </a:defRPr>
            </a:lvl4pPr>
            <a:lvl5pPr marL="2057400" indent="-228600" eaLnBrk="0" hangingPunct="0">
              <a:defRPr kumimoji="1" sz="1400"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9pPr>
          </a:lstStyle>
          <a:p>
            <a:pPr algn="ctr">
              <a:spcBef>
                <a:spcPct val="50000"/>
              </a:spcBef>
            </a:pPr>
            <a:endParaRPr lang="nl-NL" altLang="nl-NL"/>
          </a:p>
        </p:txBody>
      </p:sp>
      <p:sp>
        <p:nvSpPr>
          <p:cNvPr id="70663" name="Rectangle 7"/>
          <p:cNvSpPr>
            <a:spLocks noChangeArrowheads="1"/>
          </p:cNvSpPr>
          <p:nvPr/>
        </p:nvSpPr>
        <p:spPr bwMode="auto">
          <a:xfrm>
            <a:off x="2038350" y="18288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eaLnBrk="0" hangingPunct="0">
              <a:defRPr kumimoji="1" sz="1400" b="1">
                <a:solidFill>
                  <a:schemeClr val="tx1"/>
                </a:solidFill>
                <a:latin typeface="Arial" panose="020B0604020202020204" pitchFamily="34" charset="0"/>
                <a:cs typeface="Arial" panose="020B0604020202020204" pitchFamily="34" charset="0"/>
              </a:defRPr>
            </a:lvl1pPr>
            <a:lvl2pPr marL="742950" indent="-285750" eaLnBrk="0" hangingPunct="0">
              <a:defRPr kumimoji="1" sz="1400" b="1">
                <a:solidFill>
                  <a:schemeClr val="tx1"/>
                </a:solidFill>
                <a:latin typeface="Arial" panose="020B0604020202020204" pitchFamily="34" charset="0"/>
                <a:cs typeface="Arial" panose="020B0604020202020204" pitchFamily="34" charset="0"/>
              </a:defRPr>
            </a:lvl2pPr>
            <a:lvl3pPr marL="1143000" indent="-228600" eaLnBrk="0" hangingPunct="0">
              <a:defRPr kumimoji="1" sz="1400" b="1">
                <a:solidFill>
                  <a:schemeClr val="tx1"/>
                </a:solidFill>
                <a:latin typeface="Arial" panose="020B0604020202020204" pitchFamily="34" charset="0"/>
                <a:cs typeface="Arial" panose="020B0604020202020204" pitchFamily="34" charset="0"/>
              </a:defRPr>
            </a:lvl3pPr>
            <a:lvl4pPr marL="1600200" indent="-228600" eaLnBrk="0" hangingPunct="0">
              <a:defRPr kumimoji="1" sz="1400" b="1">
                <a:solidFill>
                  <a:schemeClr val="tx1"/>
                </a:solidFill>
                <a:latin typeface="Arial" panose="020B0604020202020204" pitchFamily="34" charset="0"/>
                <a:cs typeface="Arial" panose="020B0604020202020204" pitchFamily="34" charset="0"/>
              </a:defRPr>
            </a:lvl4pPr>
            <a:lvl5pPr marL="2057400" indent="-228600" eaLnBrk="0" hangingPunct="0">
              <a:defRPr kumimoji="1" sz="1400"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9pPr>
          </a:lstStyle>
          <a:p>
            <a:pPr algn="ctr">
              <a:spcBef>
                <a:spcPct val="50000"/>
              </a:spcBef>
            </a:pPr>
            <a:endParaRPr lang="nl-NL" altLang="nl-NL"/>
          </a:p>
        </p:txBody>
      </p:sp>
      <p:sp>
        <p:nvSpPr>
          <p:cNvPr id="70664" name="Rectangle 8"/>
          <p:cNvSpPr>
            <a:spLocks noChangeArrowheads="1"/>
          </p:cNvSpPr>
          <p:nvPr/>
        </p:nvSpPr>
        <p:spPr bwMode="auto">
          <a:xfrm>
            <a:off x="2009775" y="176212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eaLnBrk="0" hangingPunct="0">
              <a:defRPr kumimoji="1" sz="1400" b="1">
                <a:solidFill>
                  <a:schemeClr val="tx1"/>
                </a:solidFill>
                <a:latin typeface="Arial" panose="020B0604020202020204" pitchFamily="34" charset="0"/>
                <a:cs typeface="Arial" panose="020B0604020202020204" pitchFamily="34" charset="0"/>
              </a:defRPr>
            </a:lvl1pPr>
            <a:lvl2pPr marL="742950" indent="-285750" eaLnBrk="0" hangingPunct="0">
              <a:defRPr kumimoji="1" sz="1400" b="1">
                <a:solidFill>
                  <a:schemeClr val="tx1"/>
                </a:solidFill>
                <a:latin typeface="Arial" panose="020B0604020202020204" pitchFamily="34" charset="0"/>
                <a:cs typeface="Arial" panose="020B0604020202020204" pitchFamily="34" charset="0"/>
              </a:defRPr>
            </a:lvl2pPr>
            <a:lvl3pPr marL="1143000" indent="-228600" eaLnBrk="0" hangingPunct="0">
              <a:defRPr kumimoji="1" sz="1400" b="1">
                <a:solidFill>
                  <a:schemeClr val="tx1"/>
                </a:solidFill>
                <a:latin typeface="Arial" panose="020B0604020202020204" pitchFamily="34" charset="0"/>
                <a:cs typeface="Arial" panose="020B0604020202020204" pitchFamily="34" charset="0"/>
              </a:defRPr>
            </a:lvl3pPr>
            <a:lvl4pPr marL="1600200" indent="-228600" eaLnBrk="0" hangingPunct="0">
              <a:defRPr kumimoji="1" sz="1400" b="1">
                <a:solidFill>
                  <a:schemeClr val="tx1"/>
                </a:solidFill>
                <a:latin typeface="Arial" panose="020B0604020202020204" pitchFamily="34" charset="0"/>
                <a:cs typeface="Arial" panose="020B0604020202020204" pitchFamily="34" charset="0"/>
              </a:defRPr>
            </a:lvl4pPr>
            <a:lvl5pPr marL="2057400" indent="-228600" eaLnBrk="0" hangingPunct="0">
              <a:defRPr kumimoji="1" sz="1400"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9pPr>
          </a:lstStyle>
          <a:p>
            <a:pPr algn="ctr">
              <a:spcBef>
                <a:spcPct val="50000"/>
              </a:spcBef>
            </a:pPr>
            <a:endParaRPr lang="nl-NL" altLang="nl-NL"/>
          </a:p>
        </p:txBody>
      </p:sp>
      <p:pic>
        <p:nvPicPr>
          <p:cNvPr id="70665" name="Picture 9" descr="SEA-fig-6-3"/>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468313" y="1985963"/>
            <a:ext cx="7956550" cy="4872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jdelijke aanduiding voor dianummer 3"/>
          <p:cNvSpPr>
            <a:spLocks noGrp="1"/>
          </p:cNvSpPr>
          <p:nvPr>
            <p:ph type="sldNum" sz="quarter" idx="12"/>
          </p:nvPr>
        </p:nvSpPr>
        <p:spPr>
          <a:xfrm>
            <a:off x="8531788" y="4353560"/>
            <a:ext cx="548640" cy="396240"/>
          </a:xfrm>
        </p:spPr>
        <p:txBody>
          <a:bodyPr/>
          <a:lstStyle/>
          <a:p>
            <a:fld id="{6E2D2B3B-882E-40F3-A32F-6DD516915044}" type="slidenum">
              <a:rPr lang="en-US" smtClean="0"/>
              <a:pPr/>
              <a:t>45</a:t>
            </a:fld>
            <a:endParaRPr lang="en-US" dirty="0"/>
          </a:p>
        </p:txBody>
      </p:sp>
    </p:spTree>
    <p:extLst>
      <p:ext uri="{BB962C8B-B14F-4D97-AF65-F5344CB8AC3E}">
        <p14:creationId xmlns:p14="http://schemas.microsoft.com/office/powerpoint/2010/main" val="42789648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12"/>
          <p:cNvSpPr>
            <a:spLocks noChangeArrowheads="1"/>
          </p:cNvSpPr>
          <p:nvPr/>
        </p:nvSpPr>
        <p:spPr bwMode="auto">
          <a:xfrm>
            <a:off x="428625" y="2214563"/>
            <a:ext cx="8280400" cy="1295400"/>
          </a:xfrm>
          <a:prstGeom prst="rect">
            <a:avLst/>
          </a:prstGeom>
          <a:solidFill>
            <a:srgbClr val="FF0000">
              <a:alpha val="41960"/>
            </a:srgbClr>
          </a:solidFill>
          <a:ln w="38100">
            <a:solidFill>
              <a:srgbClr val="FF0000"/>
            </a:solidFill>
            <a:miter lim="800000"/>
            <a:headEnd/>
            <a:tailEnd/>
          </a:ln>
        </p:spPr>
        <p:txBody>
          <a:bodyPr wrap="none" lIns="90000" tIns="46800" rIns="90000" bIns="46800" anchor="ctr">
            <a:spAutoFit/>
          </a:bodyPr>
          <a:lstStyle>
            <a:lvl1pPr eaLnBrk="0" hangingPunct="0">
              <a:defRPr kumimoji="1" sz="1400" b="1">
                <a:solidFill>
                  <a:schemeClr val="tx1"/>
                </a:solidFill>
                <a:latin typeface="Arial" panose="020B0604020202020204" pitchFamily="34" charset="0"/>
                <a:cs typeface="Arial" panose="020B0604020202020204" pitchFamily="34" charset="0"/>
              </a:defRPr>
            </a:lvl1pPr>
            <a:lvl2pPr marL="742950" indent="-285750" eaLnBrk="0" hangingPunct="0">
              <a:defRPr kumimoji="1" sz="1400" b="1">
                <a:solidFill>
                  <a:schemeClr val="tx1"/>
                </a:solidFill>
                <a:latin typeface="Arial" panose="020B0604020202020204" pitchFamily="34" charset="0"/>
                <a:cs typeface="Arial" panose="020B0604020202020204" pitchFamily="34" charset="0"/>
              </a:defRPr>
            </a:lvl2pPr>
            <a:lvl3pPr marL="1143000" indent="-228600" eaLnBrk="0" hangingPunct="0">
              <a:defRPr kumimoji="1" sz="1400" b="1">
                <a:solidFill>
                  <a:schemeClr val="tx1"/>
                </a:solidFill>
                <a:latin typeface="Arial" panose="020B0604020202020204" pitchFamily="34" charset="0"/>
                <a:cs typeface="Arial" panose="020B0604020202020204" pitchFamily="34" charset="0"/>
              </a:defRPr>
            </a:lvl3pPr>
            <a:lvl4pPr marL="1600200" indent="-228600" eaLnBrk="0" hangingPunct="0">
              <a:defRPr kumimoji="1" sz="1400" b="1">
                <a:solidFill>
                  <a:schemeClr val="tx1"/>
                </a:solidFill>
                <a:latin typeface="Arial" panose="020B0604020202020204" pitchFamily="34" charset="0"/>
                <a:cs typeface="Arial" panose="020B0604020202020204" pitchFamily="34" charset="0"/>
              </a:defRPr>
            </a:lvl4pPr>
            <a:lvl5pPr marL="2057400" indent="-228600" eaLnBrk="0" hangingPunct="0">
              <a:defRPr kumimoji="1" sz="1400"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9pPr>
          </a:lstStyle>
          <a:p>
            <a:pPr algn="ctr">
              <a:spcBef>
                <a:spcPct val="50000"/>
              </a:spcBef>
            </a:pPr>
            <a:endParaRPr lang="nl-NL" altLang="nl-NL"/>
          </a:p>
        </p:txBody>
      </p:sp>
      <p:sp>
        <p:nvSpPr>
          <p:cNvPr id="73731" name="Rectangle 2"/>
          <p:cNvSpPr>
            <a:spLocks noGrp="1" noChangeArrowheads="1"/>
          </p:cNvSpPr>
          <p:nvPr>
            <p:ph type="title"/>
          </p:nvPr>
        </p:nvSpPr>
        <p:spPr/>
        <p:txBody>
          <a:bodyPr/>
          <a:lstStyle/>
          <a:p>
            <a:pPr eaLnBrk="1" hangingPunct="1"/>
            <a:r>
              <a:rPr lang="nl-NL" altLang="nl-NL" dirty="0">
                <a:solidFill>
                  <a:srgbClr val="F00918"/>
                </a:solidFill>
              </a:rPr>
              <a:t>Sessie</a:t>
            </a:r>
            <a:r>
              <a:rPr lang="nl-NL" altLang="nl-NL" dirty="0"/>
              <a:t> </a:t>
            </a:r>
            <a:r>
              <a:rPr lang="nl-NL" altLang="nl-NL" dirty="0" err="1"/>
              <a:t>encryption</a:t>
            </a:r>
            <a:r>
              <a:rPr lang="nl-NL" altLang="nl-NL" dirty="0"/>
              <a:t> </a:t>
            </a:r>
            <a:r>
              <a:rPr lang="nl-NL" altLang="nl-NL" sz="2000" dirty="0"/>
              <a:t>takes </a:t>
            </a:r>
            <a:r>
              <a:rPr lang="nl-NL" altLang="nl-NL" sz="2000" dirty="0" err="1"/>
              <a:t>place</a:t>
            </a:r>
            <a:r>
              <a:rPr lang="nl-NL" altLang="nl-NL" sz="2000" dirty="0"/>
              <a:t> at </a:t>
            </a:r>
            <a:r>
              <a:rPr lang="nl-NL" altLang="nl-NL" sz="2000" dirty="0" err="1"/>
              <a:t>the</a:t>
            </a:r>
            <a:r>
              <a:rPr lang="nl-NL" altLang="nl-NL" sz="2000" dirty="0"/>
              <a:t>  transport layer</a:t>
            </a:r>
          </a:p>
        </p:txBody>
      </p:sp>
      <p:sp>
        <p:nvSpPr>
          <p:cNvPr id="73732" name="Rectangle 3"/>
          <p:cNvSpPr>
            <a:spLocks noGrp="1" noChangeArrowheads="1"/>
          </p:cNvSpPr>
          <p:nvPr>
            <p:ph idx="1"/>
          </p:nvPr>
        </p:nvSpPr>
        <p:spPr>
          <a:xfrm>
            <a:off x="357188" y="1143000"/>
            <a:ext cx="8423275" cy="4789488"/>
          </a:xfrm>
        </p:spPr>
        <p:txBody>
          <a:bodyPr/>
          <a:lstStyle/>
          <a:p>
            <a:pPr marL="457200" indent="-457200" eaLnBrk="1" hangingPunct="1">
              <a:lnSpc>
                <a:spcPct val="110000"/>
              </a:lnSpc>
            </a:pPr>
            <a:r>
              <a:rPr lang="nl-NL" altLang="nl-NL" sz="2000" dirty="0">
                <a:solidFill>
                  <a:srgbClr val="0070C0"/>
                </a:solidFill>
              </a:rPr>
              <a:t>Application layer</a:t>
            </a:r>
            <a:r>
              <a:rPr lang="nl-NL" altLang="nl-NL" sz="1600" dirty="0">
                <a:solidFill>
                  <a:srgbClr val="0070C0"/>
                </a:solidFill>
              </a:rPr>
              <a:t>	bytestream 	 	</a:t>
            </a:r>
          </a:p>
          <a:p>
            <a:pPr marL="0" indent="0" eaLnBrk="1" hangingPunct="1">
              <a:lnSpc>
                <a:spcPct val="110000"/>
              </a:lnSpc>
              <a:buNone/>
            </a:pPr>
            <a:r>
              <a:rPr lang="nl-NL" altLang="nl-NL" sz="1600" dirty="0">
                <a:solidFill>
                  <a:srgbClr val="0070C0"/>
                </a:solidFill>
              </a:rPr>
              <a:t>			PGP, S/MIME</a:t>
            </a:r>
            <a:br>
              <a:rPr lang="nl-NL" altLang="nl-NL" sz="1600" dirty="0">
                <a:solidFill>
                  <a:srgbClr val="0070C0"/>
                </a:solidFill>
              </a:rPr>
            </a:br>
            <a:r>
              <a:rPr lang="nl-NL" altLang="nl-NL" sz="1600" dirty="0">
                <a:solidFill>
                  <a:srgbClr val="0070C0"/>
                </a:solidFill>
              </a:rPr>
              <a:t>			XML </a:t>
            </a:r>
            <a:r>
              <a:rPr lang="nl-NL" altLang="nl-NL" sz="1600" dirty="0" err="1">
                <a:solidFill>
                  <a:srgbClr val="0070C0"/>
                </a:solidFill>
              </a:rPr>
              <a:t>signature</a:t>
            </a:r>
            <a:r>
              <a:rPr lang="nl-NL" altLang="nl-NL" sz="1600" dirty="0">
                <a:solidFill>
                  <a:srgbClr val="0070C0"/>
                </a:solidFill>
              </a:rPr>
              <a:t>, </a:t>
            </a:r>
            <a:r>
              <a:rPr lang="nl-NL" altLang="nl-NL" sz="1600" dirty="0" err="1">
                <a:solidFill>
                  <a:srgbClr val="0070C0"/>
                </a:solidFill>
              </a:rPr>
              <a:t>certificates</a:t>
            </a:r>
            <a:endParaRPr lang="nl-NL" altLang="nl-NL" sz="1600" dirty="0">
              <a:solidFill>
                <a:srgbClr val="0070C0"/>
              </a:solidFill>
            </a:endParaRPr>
          </a:p>
          <a:p>
            <a:pPr marL="457200" indent="-457200" eaLnBrk="1" hangingPunct="1">
              <a:lnSpc>
                <a:spcPct val="110000"/>
              </a:lnSpc>
            </a:pPr>
            <a:endParaRPr lang="nl-NL" altLang="nl-NL" sz="1600" dirty="0"/>
          </a:p>
          <a:p>
            <a:pPr marL="457200" indent="-457200" eaLnBrk="1" hangingPunct="1">
              <a:lnSpc>
                <a:spcPct val="110000"/>
              </a:lnSpc>
            </a:pPr>
            <a:r>
              <a:rPr lang="nl-NL" altLang="nl-NL" sz="2000" dirty="0"/>
              <a:t>Transport layer	</a:t>
            </a:r>
            <a:r>
              <a:rPr lang="nl-NL" altLang="nl-NL" sz="1600" dirty="0"/>
              <a:t>          		</a:t>
            </a:r>
          </a:p>
          <a:p>
            <a:pPr marL="457200" indent="-457200" eaLnBrk="1" hangingPunct="1">
              <a:lnSpc>
                <a:spcPct val="110000"/>
              </a:lnSpc>
            </a:pPr>
            <a:r>
              <a:rPr lang="nl-NL" altLang="nl-NL" sz="1600" dirty="0"/>
              <a:t>			 </a:t>
            </a:r>
            <a:r>
              <a:rPr lang="nl-NL" altLang="nl-NL" sz="1600" dirty="0" err="1"/>
              <a:t>segments</a:t>
            </a:r>
            <a:r>
              <a:rPr lang="nl-NL" altLang="nl-NL" sz="1600" dirty="0"/>
              <a:t> </a:t>
            </a:r>
            <a:r>
              <a:rPr lang="nl-NL" altLang="nl-NL" sz="1600" dirty="0" err="1"/>
              <a:t>with</a:t>
            </a:r>
            <a:r>
              <a:rPr lang="nl-NL" altLang="nl-NL" sz="1600" dirty="0"/>
              <a:t> </a:t>
            </a:r>
            <a:r>
              <a:rPr lang="nl-NL" altLang="nl-NL" sz="1600" dirty="0" err="1"/>
              <a:t>encrypted</a:t>
            </a:r>
            <a:r>
              <a:rPr lang="nl-NL" altLang="nl-NL" sz="1600" dirty="0"/>
              <a:t> data</a:t>
            </a:r>
            <a:br>
              <a:rPr lang="nl-NL" altLang="nl-NL" sz="1600" dirty="0"/>
            </a:br>
            <a:r>
              <a:rPr lang="nl-NL" altLang="nl-NL" sz="1600" b="1" dirty="0"/>
              <a:t>              SSL (Secure Socket Layer) TLS (Transport Layer Security</a:t>
            </a:r>
            <a:r>
              <a:rPr lang="nl-NL" altLang="nl-NL" sz="1600" dirty="0"/>
              <a:t>) </a:t>
            </a:r>
            <a:r>
              <a:rPr lang="nl-NL" altLang="nl-NL" sz="1600" b="1" dirty="0"/>
              <a:t>protocol</a:t>
            </a:r>
          </a:p>
          <a:p>
            <a:pPr marL="457200" indent="-457200" eaLnBrk="1" hangingPunct="1">
              <a:lnSpc>
                <a:spcPct val="110000"/>
              </a:lnSpc>
            </a:pPr>
            <a:r>
              <a:rPr lang="nl-NL" altLang="nl-NL" sz="2000" dirty="0">
                <a:solidFill>
                  <a:srgbClr val="00B050"/>
                </a:solidFill>
              </a:rPr>
              <a:t>Network layer           </a:t>
            </a:r>
            <a:r>
              <a:rPr lang="nl-NL" altLang="nl-NL" sz="1600" dirty="0">
                <a:solidFill>
                  <a:srgbClr val="00B050"/>
                </a:solidFill>
              </a:rPr>
              <a:t> IP </a:t>
            </a:r>
            <a:r>
              <a:rPr lang="nl-NL" altLang="nl-NL" sz="1600" dirty="0" err="1">
                <a:solidFill>
                  <a:srgbClr val="00B050"/>
                </a:solidFill>
              </a:rPr>
              <a:t>packets</a:t>
            </a:r>
            <a:r>
              <a:rPr lang="nl-NL" altLang="nl-NL" sz="1600" dirty="0">
                <a:solidFill>
                  <a:srgbClr val="00B050"/>
                </a:solidFill>
              </a:rPr>
              <a:t>	</a:t>
            </a:r>
            <a:br>
              <a:rPr lang="nl-NL" altLang="nl-NL" sz="1600" dirty="0">
                <a:solidFill>
                  <a:srgbClr val="00B050"/>
                </a:solidFill>
              </a:rPr>
            </a:br>
            <a:r>
              <a:rPr lang="nl-NL" altLang="nl-NL" sz="1600" dirty="0">
                <a:solidFill>
                  <a:srgbClr val="00B050"/>
                </a:solidFill>
              </a:rPr>
              <a:t>			 </a:t>
            </a:r>
            <a:r>
              <a:rPr lang="nl-NL" altLang="nl-NL" sz="1600" dirty="0" err="1">
                <a:solidFill>
                  <a:srgbClr val="00B050"/>
                </a:solidFill>
              </a:rPr>
              <a:t>encrypted</a:t>
            </a:r>
            <a:r>
              <a:rPr lang="nl-NL" altLang="nl-NL" sz="1600" dirty="0">
                <a:solidFill>
                  <a:srgbClr val="00B050"/>
                </a:solidFill>
              </a:rPr>
              <a:t> data</a:t>
            </a:r>
            <a:br>
              <a:rPr lang="nl-NL" altLang="nl-NL" sz="1600" dirty="0">
                <a:solidFill>
                  <a:srgbClr val="00B050"/>
                </a:solidFill>
              </a:rPr>
            </a:br>
            <a:r>
              <a:rPr lang="nl-NL" altLang="nl-NL" sz="1600" dirty="0">
                <a:solidFill>
                  <a:srgbClr val="00B050"/>
                </a:solidFill>
              </a:rPr>
              <a:t>			 </a:t>
            </a:r>
            <a:r>
              <a:rPr lang="nl-NL" altLang="nl-NL" sz="1600" dirty="0" err="1">
                <a:solidFill>
                  <a:srgbClr val="00B050"/>
                </a:solidFill>
              </a:rPr>
              <a:t>IPsec</a:t>
            </a:r>
            <a:r>
              <a:rPr lang="nl-NL" altLang="nl-NL" sz="1600" dirty="0">
                <a:solidFill>
                  <a:srgbClr val="00B050"/>
                </a:solidFill>
              </a:rPr>
              <a:t> en ESP</a:t>
            </a:r>
            <a:br>
              <a:rPr lang="nl-NL" altLang="nl-NL" sz="1600" dirty="0">
                <a:solidFill>
                  <a:srgbClr val="00B050"/>
                </a:solidFill>
              </a:rPr>
            </a:br>
            <a:r>
              <a:rPr lang="nl-NL" altLang="nl-NL" sz="1600" dirty="0">
                <a:solidFill>
                  <a:srgbClr val="00B050"/>
                </a:solidFill>
              </a:rPr>
              <a:t>		                 </a:t>
            </a:r>
            <a:r>
              <a:rPr lang="nl-NL" altLang="nl-NL" sz="1600" b="1" dirty="0">
                <a:solidFill>
                  <a:srgbClr val="00B050"/>
                </a:solidFill>
              </a:rPr>
              <a:t>VPN (Virtual Private Network) </a:t>
            </a:r>
            <a:r>
              <a:rPr lang="nl-NL" altLang="nl-NL" sz="1600" dirty="0">
                <a:solidFill>
                  <a:srgbClr val="00B050"/>
                </a:solidFill>
              </a:rPr>
              <a:t>in tunnel mode</a:t>
            </a:r>
          </a:p>
          <a:p>
            <a:pPr marL="457200" indent="-457200" eaLnBrk="1" hangingPunct="1">
              <a:lnSpc>
                <a:spcPct val="110000"/>
              </a:lnSpc>
            </a:pPr>
            <a:r>
              <a:rPr lang="nl-NL" altLang="nl-NL" sz="2000" dirty="0"/>
              <a:t>Datalink layer	</a:t>
            </a:r>
            <a:r>
              <a:rPr lang="nl-NL" altLang="nl-NL" sz="1600" dirty="0"/>
              <a:t>				</a:t>
            </a:r>
            <a:br>
              <a:rPr lang="nl-NL" altLang="nl-NL" sz="1600" dirty="0"/>
            </a:br>
            <a:r>
              <a:rPr lang="nl-NL" altLang="nl-NL" sz="1600" dirty="0"/>
              <a:t>			frames </a:t>
            </a:r>
            <a:r>
              <a:rPr lang="nl-NL" altLang="nl-NL" sz="1600" dirty="0" err="1"/>
              <a:t>with</a:t>
            </a:r>
            <a:r>
              <a:rPr lang="nl-NL" altLang="nl-NL" sz="1600" dirty="0"/>
              <a:t> </a:t>
            </a:r>
            <a:r>
              <a:rPr lang="nl-NL" altLang="nl-NL" sz="1600" dirty="0" err="1"/>
              <a:t>encrypted</a:t>
            </a:r>
            <a:r>
              <a:rPr lang="nl-NL" altLang="nl-NL" sz="1600" dirty="0"/>
              <a:t> data</a:t>
            </a:r>
            <a:br>
              <a:rPr lang="nl-NL" altLang="nl-NL" sz="1600" dirty="0"/>
            </a:br>
            <a:r>
              <a:rPr lang="nl-NL" altLang="nl-NL" sz="1600" dirty="0"/>
              <a:t>			or </a:t>
            </a:r>
            <a:r>
              <a:rPr lang="nl-NL" altLang="nl-NL" sz="1600" dirty="0" err="1"/>
              <a:t>whole</a:t>
            </a:r>
            <a:r>
              <a:rPr lang="nl-NL" altLang="nl-NL" sz="1600" dirty="0"/>
              <a:t> frame </a:t>
            </a:r>
            <a:r>
              <a:rPr lang="nl-NL" altLang="nl-NL" sz="1600" dirty="0" err="1"/>
              <a:t>encrypted</a:t>
            </a:r>
            <a:endParaRPr lang="nl-NL" altLang="nl-NL" sz="1600" dirty="0"/>
          </a:p>
        </p:txBody>
      </p:sp>
      <p:sp>
        <p:nvSpPr>
          <p:cNvPr id="73733" name="Rectangle 4"/>
          <p:cNvSpPr>
            <a:spLocks noChangeArrowheads="1"/>
          </p:cNvSpPr>
          <p:nvPr/>
        </p:nvSpPr>
        <p:spPr bwMode="auto">
          <a:xfrm>
            <a:off x="1524000" y="19812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eaLnBrk="0" hangingPunct="0">
              <a:defRPr kumimoji="1" sz="1400" b="1">
                <a:solidFill>
                  <a:schemeClr val="tx1"/>
                </a:solidFill>
                <a:latin typeface="Arial" panose="020B0604020202020204" pitchFamily="34" charset="0"/>
                <a:cs typeface="Arial" panose="020B0604020202020204" pitchFamily="34" charset="0"/>
              </a:defRPr>
            </a:lvl1pPr>
            <a:lvl2pPr marL="742950" indent="-285750" eaLnBrk="0" hangingPunct="0">
              <a:defRPr kumimoji="1" sz="1400" b="1">
                <a:solidFill>
                  <a:schemeClr val="tx1"/>
                </a:solidFill>
                <a:latin typeface="Arial" panose="020B0604020202020204" pitchFamily="34" charset="0"/>
                <a:cs typeface="Arial" panose="020B0604020202020204" pitchFamily="34" charset="0"/>
              </a:defRPr>
            </a:lvl2pPr>
            <a:lvl3pPr marL="1143000" indent="-228600" eaLnBrk="0" hangingPunct="0">
              <a:defRPr kumimoji="1" sz="1400" b="1">
                <a:solidFill>
                  <a:schemeClr val="tx1"/>
                </a:solidFill>
                <a:latin typeface="Arial" panose="020B0604020202020204" pitchFamily="34" charset="0"/>
                <a:cs typeface="Arial" panose="020B0604020202020204" pitchFamily="34" charset="0"/>
              </a:defRPr>
            </a:lvl3pPr>
            <a:lvl4pPr marL="1600200" indent="-228600" eaLnBrk="0" hangingPunct="0">
              <a:defRPr kumimoji="1" sz="1400" b="1">
                <a:solidFill>
                  <a:schemeClr val="tx1"/>
                </a:solidFill>
                <a:latin typeface="Arial" panose="020B0604020202020204" pitchFamily="34" charset="0"/>
                <a:cs typeface="Arial" panose="020B0604020202020204" pitchFamily="34" charset="0"/>
              </a:defRPr>
            </a:lvl4pPr>
            <a:lvl5pPr marL="2057400" indent="-228600" eaLnBrk="0" hangingPunct="0">
              <a:defRPr kumimoji="1" sz="1400"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9pPr>
          </a:lstStyle>
          <a:p>
            <a:pPr algn="ctr">
              <a:spcBef>
                <a:spcPct val="50000"/>
              </a:spcBef>
            </a:pPr>
            <a:endParaRPr lang="nl-NL" altLang="nl-NL"/>
          </a:p>
        </p:txBody>
      </p:sp>
      <p:sp>
        <p:nvSpPr>
          <p:cNvPr id="73734" name="Rectangle 5"/>
          <p:cNvSpPr>
            <a:spLocks noChangeArrowheads="1"/>
          </p:cNvSpPr>
          <p:nvPr/>
        </p:nvSpPr>
        <p:spPr bwMode="auto">
          <a:xfrm>
            <a:off x="1528763" y="18954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eaLnBrk="0" hangingPunct="0">
              <a:defRPr kumimoji="1" sz="1400" b="1">
                <a:solidFill>
                  <a:schemeClr val="tx1"/>
                </a:solidFill>
                <a:latin typeface="Arial" panose="020B0604020202020204" pitchFamily="34" charset="0"/>
                <a:cs typeface="Arial" panose="020B0604020202020204" pitchFamily="34" charset="0"/>
              </a:defRPr>
            </a:lvl1pPr>
            <a:lvl2pPr marL="742950" indent="-285750" eaLnBrk="0" hangingPunct="0">
              <a:defRPr kumimoji="1" sz="1400" b="1">
                <a:solidFill>
                  <a:schemeClr val="tx1"/>
                </a:solidFill>
                <a:latin typeface="Arial" panose="020B0604020202020204" pitchFamily="34" charset="0"/>
                <a:cs typeface="Arial" panose="020B0604020202020204" pitchFamily="34" charset="0"/>
              </a:defRPr>
            </a:lvl2pPr>
            <a:lvl3pPr marL="1143000" indent="-228600" eaLnBrk="0" hangingPunct="0">
              <a:defRPr kumimoji="1" sz="1400" b="1">
                <a:solidFill>
                  <a:schemeClr val="tx1"/>
                </a:solidFill>
                <a:latin typeface="Arial" panose="020B0604020202020204" pitchFamily="34" charset="0"/>
                <a:cs typeface="Arial" panose="020B0604020202020204" pitchFamily="34" charset="0"/>
              </a:defRPr>
            </a:lvl3pPr>
            <a:lvl4pPr marL="1600200" indent="-228600" eaLnBrk="0" hangingPunct="0">
              <a:defRPr kumimoji="1" sz="1400" b="1">
                <a:solidFill>
                  <a:schemeClr val="tx1"/>
                </a:solidFill>
                <a:latin typeface="Arial" panose="020B0604020202020204" pitchFamily="34" charset="0"/>
                <a:cs typeface="Arial" panose="020B0604020202020204" pitchFamily="34" charset="0"/>
              </a:defRPr>
            </a:lvl4pPr>
            <a:lvl5pPr marL="2057400" indent="-228600" eaLnBrk="0" hangingPunct="0">
              <a:defRPr kumimoji="1" sz="1400"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9pPr>
          </a:lstStyle>
          <a:p>
            <a:pPr algn="ctr">
              <a:spcBef>
                <a:spcPct val="50000"/>
              </a:spcBef>
            </a:pPr>
            <a:endParaRPr lang="nl-NL" altLang="nl-NL"/>
          </a:p>
        </p:txBody>
      </p:sp>
      <p:sp>
        <p:nvSpPr>
          <p:cNvPr id="73735" name="Line 6"/>
          <p:cNvSpPr>
            <a:spLocks noChangeShapeType="1"/>
          </p:cNvSpPr>
          <p:nvPr/>
        </p:nvSpPr>
        <p:spPr bwMode="auto">
          <a:xfrm>
            <a:off x="304800" y="5029200"/>
            <a:ext cx="693420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spAutoFit/>
          </a:bodyPr>
          <a:lstStyle/>
          <a:p>
            <a:endParaRPr lang="nl-NL" dirty="0"/>
          </a:p>
        </p:txBody>
      </p:sp>
      <p:sp>
        <p:nvSpPr>
          <p:cNvPr id="73736" name="Line 7"/>
          <p:cNvSpPr>
            <a:spLocks noChangeShapeType="1"/>
          </p:cNvSpPr>
          <p:nvPr/>
        </p:nvSpPr>
        <p:spPr bwMode="auto">
          <a:xfrm>
            <a:off x="228600" y="6400800"/>
            <a:ext cx="701040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nchor="ctr">
            <a:spAutoFit/>
          </a:bodyPr>
          <a:lstStyle/>
          <a:p>
            <a:endParaRPr lang="nl-NL"/>
          </a:p>
        </p:txBody>
      </p:sp>
      <p:sp>
        <p:nvSpPr>
          <p:cNvPr id="73737" name="Line 8"/>
          <p:cNvSpPr>
            <a:spLocks noChangeShapeType="1"/>
          </p:cNvSpPr>
          <p:nvPr/>
        </p:nvSpPr>
        <p:spPr bwMode="auto">
          <a:xfrm>
            <a:off x="1219200" y="6400800"/>
            <a:ext cx="99060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spAutoFit/>
          </a:bodyPr>
          <a:lstStyle/>
          <a:p>
            <a:endParaRPr lang="nl-NL"/>
          </a:p>
        </p:txBody>
      </p:sp>
      <p:sp>
        <p:nvSpPr>
          <p:cNvPr id="73738" name="Line 9"/>
          <p:cNvSpPr>
            <a:spLocks noChangeShapeType="1"/>
          </p:cNvSpPr>
          <p:nvPr/>
        </p:nvSpPr>
        <p:spPr bwMode="auto">
          <a:xfrm>
            <a:off x="-396552" y="3489325"/>
            <a:ext cx="9358313" cy="46038"/>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lIns="90000" tIns="46800" rIns="90000" bIns="46800" anchor="ctr">
            <a:spAutoFit/>
          </a:bodyPr>
          <a:lstStyle/>
          <a:p>
            <a:endParaRPr lang="nl-NL" dirty="0"/>
          </a:p>
        </p:txBody>
      </p:sp>
      <p:sp>
        <p:nvSpPr>
          <p:cNvPr id="73739" name="Line 10"/>
          <p:cNvSpPr>
            <a:spLocks noChangeShapeType="1"/>
          </p:cNvSpPr>
          <p:nvPr/>
        </p:nvSpPr>
        <p:spPr bwMode="auto">
          <a:xfrm>
            <a:off x="0" y="2189163"/>
            <a:ext cx="9144000" cy="46037"/>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lIns="90000" tIns="46800" rIns="90000" bIns="46800" anchor="ctr">
            <a:spAutoFit/>
          </a:bodyPr>
          <a:lstStyle/>
          <a:p>
            <a:endParaRPr lang="nl-NL"/>
          </a:p>
        </p:txBody>
      </p:sp>
      <p:sp>
        <p:nvSpPr>
          <p:cNvPr id="73740" name="Line 11"/>
          <p:cNvSpPr>
            <a:spLocks noChangeShapeType="1"/>
          </p:cNvSpPr>
          <p:nvPr/>
        </p:nvSpPr>
        <p:spPr bwMode="auto">
          <a:xfrm>
            <a:off x="428625" y="4683293"/>
            <a:ext cx="9144000" cy="46038"/>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lIns="90000" tIns="46800" rIns="90000" bIns="46800" anchor="ctr">
            <a:spAutoFit/>
          </a:bodyPr>
          <a:lstStyle/>
          <a:p>
            <a:r>
              <a:rPr lang="nl-NL" dirty="0"/>
              <a:t> </a:t>
            </a:r>
          </a:p>
        </p:txBody>
      </p:sp>
      <p:sp>
        <p:nvSpPr>
          <p:cNvPr id="73741" name="Line 10"/>
          <p:cNvSpPr>
            <a:spLocks noChangeShapeType="1"/>
          </p:cNvSpPr>
          <p:nvPr/>
        </p:nvSpPr>
        <p:spPr bwMode="auto">
          <a:xfrm>
            <a:off x="0" y="5786438"/>
            <a:ext cx="9144000" cy="46037"/>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lIns="90000" tIns="46800" rIns="90000" bIns="46800" anchor="ctr">
            <a:spAutoFit/>
          </a:bodyPr>
          <a:lstStyle/>
          <a:p>
            <a:endParaRPr lang="nl-NL"/>
          </a:p>
        </p:txBody>
      </p:sp>
      <p:sp>
        <p:nvSpPr>
          <p:cNvPr id="14" name="Tijdelijke aanduiding voor dianummer 3"/>
          <p:cNvSpPr>
            <a:spLocks noGrp="1"/>
          </p:cNvSpPr>
          <p:nvPr>
            <p:ph type="sldNum" sz="quarter" idx="12"/>
          </p:nvPr>
        </p:nvSpPr>
        <p:spPr>
          <a:xfrm>
            <a:off x="8531788" y="4353560"/>
            <a:ext cx="548640" cy="396240"/>
          </a:xfrm>
        </p:spPr>
        <p:txBody>
          <a:bodyPr/>
          <a:lstStyle/>
          <a:p>
            <a:fld id="{6E2D2B3B-882E-40F3-A32F-6DD516915044}" type="slidenum">
              <a:rPr lang="en-US" smtClean="0"/>
              <a:pPr/>
              <a:t>46</a:t>
            </a:fld>
            <a:endParaRPr lang="en-US" dirty="0"/>
          </a:p>
        </p:txBody>
      </p:sp>
    </p:spTree>
    <p:extLst>
      <p:ext uri="{BB962C8B-B14F-4D97-AF65-F5344CB8AC3E}">
        <p14:creationId xmlns:p14="http://schemas.microsoft.com/office/powerpoint/2010/main" val="422231201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6082"/>
                                        </p:tgtEl>
                                        <p:attrNameLst>
                                          <p:attrName>style.visibility</p:attrName>
                                        </p:attrNameLst>
                                      </p:cBhvr>
                                      <p:to>
                                        <p:strVal val="visible"/>
                                      </p:to>
                                    </p:set>
                                    <p:anim calcmode="lin" valueType="num">
                                      <p:cBhvr additive="base">
                                        <p:cTn id="7" dur="500" fill="hold"/>
                                        <p:tgtEl>
                                          <p:spTgt spid="46082"/>
                                        </p:tgtEl>
                                        <p:attrNameLst>
                                          <p:attrName>ppt_x</p:attrName>
                                        </p:attrNameLst>
                                      </p:cBhvr>
                                      <p:tavLst>
                                        <p:tav tm="0">
                                          <p:val>
                                            <p:strVal val="#ppt_x"/>
                                          </p:val>
                                        </p:tav>
                                        <p:tav tm="100000">
                                          <p:val>
                                            <p:strVal val="#ppt_x"/>
                                          </p:val>
                                        </p:tav>
                                      </p:tavLst>
                                    </p:anim>
                                    <p:anim calcmode="lin" valueType="num">
                                      <p:cBhvr additive="base">
                                        <p:cTn id="8" dur="500" fill="hold"/>
                                        <p:tgtEl>
                                          <p:spTgt spid="4608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082"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Titel 1"/>
          <p:cNvSpPr>
            <a:spLocks noGrp="1"/>
          </p:cNvSpPr>
          <p:nvPr>
            <p:ph type="title"/>
          </p:nvPr>
        </p:nvSpPr>
        <p:spPr>
          <a:xfrm>
            <a:off x="914400" y="274638"/>
            <a:ext cx="7315200" cy="778098"/>
          </a:xfrm>
        </p:spPr>
        <p:txBody>
          <a:bodyPr/>
          <a:lstStyle/>
          <a:p>
            <a:pPr eaLnBrk="1" hangingPunct="1"/>
            <a:r>
              <a:rPr lang="nl-NL" altLang="nl-NL" sz="3200" dirty="0"/>
              <a:t>SSL/TLS-protocol</a:t>
            </a:r>
          </a:p>
        </p:txBody>
      </p:sp>
      <p:sp>
        <p:nvSpPr>
          <p:cNvPr id="75779" name="Tijdelijke aanduiding voor inhoud 2"/>
          <p:cNvSpPr>
            <a:spLocks noGrp="1"/>
          </p:cNvSpPr>
          <p:nvPr>
            <p:ph idx="1"/>
          </p:nvPr>
        </p:nvSpPr>
        <p:spPr/>
        <p:txBody>
          <a:bodyPr/>
          <a:lstStyle/>
          <a:p>
            <a:pPr eaLnBrk="1" hangingPunct="1"/>
            <a:endParaRPr lang="nl-NL" altLang="nl-NL"/>
          </a:p>
        </p:txBody>
      </p:sp>
      <p:pic>
        <p:nvPicPr>
          <p:cNvPr id="7578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544" y="908720"/>
            <a:ext cx="7920880" cy="591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ijdelijke aanduiding voor dianummer 3"/>
          <p:cNvSpPr>
            <a:spLocks noGrp="1"/>
          </p:cNvSpPr>
          <p:nvPr>
            <p:ph type="sldNum" sz="quarter" idx="12"/>
          </p:nvPr>
        </p:nvSpPr>
        <p:spPr>
          <a:xfrm>
            <a:off x="8531788" y="4353560"/>
            <a:ext cx="548640" cy="396240"/>
          </a:xfrm>
        </p:spPr>
        <p:txBody>
          <a:bodyPr/>
          <a:lstStyle/>
          <a:p>
            <a:fld id="{6E2D2B3B-882E-40F3-A32F-6DD516915044}" type="slidenum">
              <a:rPr lang="en-US" smtClean="0"/>
              <a:pPr/>
              <a:t>47</a:t>
            </a:fld>
            <a:endParaRPr lang="en-US" dirty="0"/>
          </a:p>
        </p:txBody>
      </p:sp>
    </p:spTree>
    <p:extLst>
      <p:ext uri="{BB962C8B-B14F-4D97-AF65-F5344CB8AC3E}">
        <p14:creationId xmlns:p14="http://schemas.microsoft.com/office/powerpoint/2010/main" val="292273313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ChangeArrowheads="1"/>
          </p:cNvSpPr>
          <p:nvPr>
            <p:ph type="title"/>
          </p:nvPr>
        </p:nvSpPr>
        <p:spPr>
          <a:xfrm>
            <a:off x="1115616" y="93962"/>
            <a:ext cx="7315200" cy="1143000"/>
          </a:xfrm>
        </p:spPr>
        <p:txBody>
          <a:bodyPr/>
          <a:lstStyle/>
          <a:p>
            <a:pPr eaLnBrk="1" hangingPunct="1"/>
            <a:r>
              <a:rPr lang="nl-NL" altLang="nl-NL" sz="3200" dirty="0"/>
              <a:t>SSL  Secure Sockets Layer</a:t>
            </a:r>
          </a:p>
        </p:txBody>
      </p:sp>
      <p:sp>
        <p:nvSpPr>
          <p:cNvPr id="74755" name="Rectangle 3"/>
          <p:cNvSpPr>
            <a:spLocks noGrp="1" noChangeArrowheads="1"/>
          </p:cNvSpPr>
          <p:nvPr>
            <p:ph idx="1"/>
          </p:nvPr>
        </p:nvSpPr>
        <p:spPr>
          <a:xfrm>
            <a:off x="539552" y="1412776"/>
            <a:ext cx="8305800" cy="4800600"/>
          </a:xfrm>
        </p:spPr>
        <p:txBody>
          <a:bodyPr>
            <a:normAutofit/>
          </a:bodyPr>
          <a:lstStyle/>
          <a:p>
            <a:pPr>
              <a:lnSpc>
                <a:spcPct val="120000"/>
              </a:lnSpc>
            </a:pPr>
            <a:r>
              <a:rPr lang="en-US" altLang="nl-NL" dirty="0"/>
              <a:t>extra layer between the application layer and the transport layer</a:t>
            </a:r>
          </a:p>
          <a:p>
            <a:pPr>
              <a:lnSpc>
                <a:spcPct val="120000"/>
              </a:lnSpc>
            </a:pPr>
            <a:r>
              <a:rPr lang="en-US" altLang="nl-NL" dirty="0"/>
              <a:t>no modifications to existing software</a:t>
            </a:r>
          </a:p>
          <a:p>
            <a:pPr>
              <a:lnSpc>
                <a:spcPct val="120000"/>
              </a:lnSpc>
            </a:pPr>
            <a:r>
              <a:rPr lang="en-US" altLang="nl-NL" dirty="0"/>
              <a:t>Protection information exchange between browser and web server</a:t>
            </a:r>
          </a:p>
          <a:p>
            <a:pPr>
              <a:lnSpc>
                <a:spcPct val="120000"/>
              </a:lnSpc>
            </a:pPr>
            <a:r>
              <a:rPr lang="nl-NL" altLang="nl-NL" dirty="0" err="1"/>
              <a:t>Encryption</a:t>
            </a:r>
            <a:r>
              <a:rPr lang="nl-NL" altLang="nl-NL" dirty="0"/>
              <a:t> of data</a:t>
            </a:r>
          </a:p>
          <a:p>
            <a:pPr lvl="1" eaLnBrk="1" hangingPunct="1">
              <a:lnSpc>
                <a:spcPct val="120000"/>
              </a:lnSpc>
            </a:pPr>
            <a:r>
              <a:rPr lang="nl-NL" altLang="nl-NL" dirty="0"/>
              <a:t>digital </a:t>
            </a:r>
            <a:r>
              <a:rPr lang="nl-NL" altLang="nl-NL" dirty="0" err="1"/>
              <a:t>signing</a:t>
            </a:r>
            <a:r>
              <a:rPr lang="nl-NL" altLang="nl-NL" dirty="0"/>
              <a:t> </a:t>
            </a:r>
          </a:p>
          <a:p>
            <a:pPr lvl="2" eaLnBrk="1" hangingPunct="1">
              <a:lnSpc>
                <a:spcPct val="120000"/>
              </a:lnSpc>
            </a:pPr>
            <a:r>
              <a:rPr lang="nl-NL" altLang="nl-NL" dirty="0"/>
              <a:t>serverauthenticatie en </a:t>
            </a:r>
            <a:r>
              <a:rPr lang="nl-NL" altLang="nl-NL" dirty="0" err="1"/>
              <a:t>clientauthenticatie</a:t>
            </a:r>
            <a:endParaRPr lang="nl-NL" altLang="nl-NL" dirty="0"/>
          </a:p>
          <a:p>
            <a:pPr lvl="2" eaLnBrk="1" hangingPunct="1">
              <a:lnSpc>
                <a:spcPct val="120000"/>
              </a:lnSpc>
            </a:pPr>
            <a:r>
              <a:rPr lang="nl-NL" altLang="nl-NL" dirty="0"/>
              <a:t>werkt met certificaten</a:t>
            </a:r>
            <a:endParaRPr lang="nl-NL" altLang="nl-NL" sz="1800" i="1" dirty="0"/>
          </a:p>
          <a:p>
            <a:pPr eaLnBrk="1" hangingPunct="1">
              <a:lnSpc>
                <a:spcPct val="120000"/>
              </a:lnSpc>
            </a:pPr>
            <a:r>
              <a:rPr lang="nl-NL" altLang="nl-NL" sz="2000" i="1" dirty="0"/>
              <a:t>SSL v1 en SSL v2 vertonen gaten,  SSL v3 is veilig</a:t>
            </a:r>
          </a:p>
          <a:p>
            <a:pPr eaLnBrk="1" hangingPunct="1">
              <a:lnSpc>
                <a:spcPct val="120000"/>
              </a:lnSpc>
            </a:pPr>
            <a:r>
              <a:rPr lang="nl-NL" altLang="nl-NL" sz="2000" i="1" dirty="0"/>
              <a:t>SSL v3 gestandaardiseerd door IETF evenals TLS</a:t>
            </a:r>
          </a:p>
        </p:txBody>
      </p:sp>
      <p:sp>
        <p:nvSpPr>
          <p:cNvPr id="74756" name="Rectangle 4"/>
          <p:cNvSpPr>
            <a:spLocks noChangeArrowheads="1"/>
          </p:cNvSpPr>
          <p:nvPr/>
        </p:nvSpPr>
        <p:spPr bwMode="auto">
          <a:xfrm>
            <a:off x="1347788" y="19954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eaLnBrk="0" hangingPunct="0">
              <a:defRPr kumimoji="1" sz="1400" b="1">
                <a:solidFill>
                  <a:schemeClr val="tx1"/>
                </a:solidFill>
                <a:latin typeface="Arial" panose="020B0604020202020204" pitchFamily="34" charset="0"/>
                <a:cs typeface="Arial" panose="020B0604020202020204" pitchFamily="34" charset="0"/>
              </a:defRPr>
            </a:lvl1pPr>
            <a:lvl2pPr marL="742950" indent="-285750" eaLnBrk="0" hangingPunct="0">
              <a:defRPr kumimoji="1" sz="1400" b="1">
                <a:solidFill>
                  <a:schemeClr val="tx1"/>
                </a:solidFill>
                <a:latin typeface="Arial" panose="020B0604020202020204" pitchFamily="34" charset="0"/>
                <a:cs typeface="Arial" panose="020B0604020202020204" pitchFamily="34" charset="0"/>
              </a:defRPr>
            </a:lvl2pPr>
            <a:lvl3pPr marL="1143000" indent="-228600" eaLnBrk="0" hangingPunct="0">
              <a:defRPr kumimoji="1" sz="1400" b="1">
                <a:solidFill>
                  <a:schemeClr val="tx1"/>
                </a:solidFill>
                <a:latin typeface="Arial" panose="020B0604020202020204" pitchFamily="34" charset="0"/>
                <a:cs typeface="Arial" panose="020B0604020202020204" pitchFamily="34" charset="0"/>
              </a:defRPr>
            </a:lvl3pPr>
            <a:lvl4pPr marL="1600200" indent="-228600" eaLnBrk="0" hangingPunct="0">
              <a:defRPr kumimoji="1" sz="1400" b="1">
                <a:solidFill>
                  <a:schemeClr val="tx1"/>
                </a:solidFill>
                <a:latin typeface="Arial" panose="020B0604020202020204" pitchFamily="34" charset="0"/>
                <a:cs typeface="Arial" panose="020B0604020202020204" pitchFamily="34" charset="0"/>
              </a:defRPr>
            </a:lvl4pPr>
            <a:lvl5pPr marL="2057400" indent="-228600" eaLnBrk="0" hangingPunct="0">
              <a:defRPr kumimoji="1" sz="1400"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9pPr>
          </a:lstStyle>
          <a:p>
            <a:pPr algn="ctr">
              <a:spcBef>
                <a:spcPct val="50000"/>
              </a:spcBef>
            </a:pPr>
            <a:endParaRPr lang="nl-NL" altLang="nl-NL"/>
          </a:p>
        </p:txBody>
      </p:sp>
      <p:sp>
        <p:nvSpPr>
          <p:cNvPr id="74757" name="Rectangle 5"/>
          <p:cNvSpPr>
            <a:spLocks noChangeArrowheads="1"/>
          </p:cNvSpPr>
          <p:nvPr/>
        </p:nvSpPr>
        <p:spPr bwMode="auto">
          <a:xfrm>
            <a:off x="1962150" y="248602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eaLnBrk="0" hangingPunct="0">
              <a:defRPr kumimoji="1" sz="1400" b="1">
                <a:solidFill>
                  <a:schemeClr val="tx1"/>
                </a:solidFill>
                <a:latin typeface="Arial" panose="020B0604020202020204" pitchFamily="34" charset="0"/>
                <a:cs typeface="Arial" panose="020B0604020202020204" pitchFamily="34" charset="0"/>
              </a:defRPr>
            </a:lvl1pPr>
            <a:lvl2pPr marL="742950" indent="-285750" eaLnBrk="0" hangingPunct="0">
              <a:defRPr kumimoji="1" sz="1400" b="1">
                <a:solidFill>
                  <a:schemeClr val="tx1"/>
                </a:solidFill>
                <a:latin typeface="Arial" panose="020B0604020202020204" pitchFamily="34" charset="0"/>
                <a:cs typeface="Arial" panose="020B0604020202020204" pitchFamily="34" charset="0"/>
              </a:defRPr>
            </a:lvl2pPr>
            <a:lvl3pPr marL="1143000" indent="-228600" eaLnBrk="0" hangingPunct="0">
              <a:defRPr kumimoji="1" sz="1400" b="1">
                <a:solidFill>
                  <a:schemeClr val="tx1"/>
                </a:solidFill>
                <a:latin typeface="Arial" panose="020B0604020202020204" pitchFamily="34" charset="0"/>
                <a:cs typeface="Arial" panose="020B0604020202020204" pitchFamily="34" charset="0"/>
              </a:defRPr>
            </a:lvl3pPr>
            <a:lvl4pPr marL="1600200" indent="-228600" eaLnBrk="0" hangingPunct="0">
              <a:defRPr kumimoji="1" sz="1400" b="1">
                <a:solidFill>
                  <a:schemeClr val="tx1"/>
                </a:solidFill>
                <a:latin typeface="Arial" panose="020B0604020202020204" pitchFamily="34" charset="0"/>
                <a:cs typeface="Arial" panose="020B0604020202020204" pitchFamily="34" charset="0"/>
              </a:defRPr>
            </a:lvl4pPr>
            <a:lvl5pPr marL="2057400" indent="-228600" eaLnBrk="0" hangingPunct="0">
              <a:defRPr kumimoji="1" sz="1400"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9pPr>
          </a:lstStyle>
          <a:p>
            <a:pPr algn="ctr">
              <a:spcBef>
                <a:spcPct val="50000"/>
              </a:spcBef>
            </a:pPr>
            <a:endParaRPr lang="nl-NL" altLang="nl-NL"/>
          </a:p>
        </p:txBody>
      </p:sp>
      <p:sp>
        <p:nvSpPr>
          <p:cNvPr id="74758" name="Rectangle 6"/>
          <p:cNvSpPr>
            <a:spLocks noChangeArrowheads="1"/>
          </p:cNvSpPr>
          <p:nvPr/>
        </p:nvSpPr>
        <p:spPr bwMode="auto">
          <a:xfrm>
            <a:off x="1771650" y="20478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eaLnBrk="0" hangingPunct="0">
              <a:defRPr kumimoji="1" sz="1400" b="1">
                <a:solidFill>
                  <a:schemeClr val="tx1"/>
                </a:solidFill>
                <a:latin typeface="Arial" panose="020B0604020202020204" pitchFamily="34" charset="0"/>
                <a:cs typeface="Arial" panose="020B0604020202020204" pitchFamily="34" charset="0"/>
              </a:defRPr>
            </a:lvl1pPr>
            <a:lvl2pPr marL="742950" indent="-285750" eaLnBrk="0" hangingPunct="0">
              <a:defRPr kumimoji="1" sz="1400" b="1">
                <a:solidFill>
                  <a:schemeClr val="tx1"/>
                </a:solidFill>
                <a:latin typeface="Arial" panose="020B0604020202020204" pitchFamily="34" charset="0"/>
                <a:cs typeface="Arial" panose="020B0604020202020204" pitchFamily="34" charset="0"/>
              </a:defRPr>
            </a:lvl2pPr>
            <a:lvl3pPr marL="1143000" indent="-228600" eaLnBrk="0" hangingPunct="0">
              <a:defRPr kumimoji="1" sz="1400" b="1">
                <a:solidFill>
                  <a:schemeClr val="tx1"/>
                </a:solidFill>
                <a:latin typeface="Arial" panose="020B0604020202020204" pitchFamily="34" charset="0"/>
                <a:cs typeface="Arial" panose="020B0604020202020204" pitchFamily="34" charset="0"/>
              </a:defRPr>
            </a:lvl3pPr>
            <a:lvl4pPr marL="1600200" indent="-228600" eaLnBrk="0" hangingPunct="0">
              <a:defRPr kumimoji="1" sz="1400" b="1">
                <a:solidFill>
                  <a:schemeClr val="tx1"/>
                </a:solidFill>
                <a:latin typeface="Arial" panose="020B0604020202020204" pitchFamily="34" charset="0"/>
                <a:cs typeface="Arial" panose="020B0604020202020204" pitchFamily="34" charset="0"/>
              </a:defRPr>
            </a:lvl4pPr>
            <a:lvl5pPr marL="2057400" indent="-228600" eaLnBrk="0" hangingPunct="0">
              <a:defRPr kumimoji="1" sz="1400"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9pPr>
          </a:lstStyle>
          <a:p>
            <a:pPr algn="ctr">
              <a:spcBef>
                <a:spcPct val="50000"/>
              </a:spcBef>
            </a:pPr>
            <a:endParaRPr lang="nl-NL" altLang="nl-NL"/>
          </a:p>
        </p:txBody>
      </p:sp>
      <p:sp>
        <p:nvSpPr>
          <p:cNvPr id="7" name="Tijdelijke aanduiding voor dianummer 3"/>
          <p:cNvSpPr>
            <a:spLocks noGrp="1"/>
          </p:cNvSpPr>
          <p:nvPr>
            <p:ph type="sldNum" sz="quarter" idx="12"/>
          </p:nvPr>
        </p:nvSpPr>
        <p:spPr>
          <a:xfrm>
            <a:off x="8531788" y="4353560"/>
            <a:ext cx="548640" cy="396240"/>
          </a:xfrm>
        </p:spPr>
        <p:txBody>
          <a:bodyPr/>
          <a:lstStyle/>
          <a:p>
            <a:fld id="{6E2D2B3B-882E-40F3-A32F-6DD516915044}" type="slidenum">
              <a:rPr lang="en-US" smtClean="0"/>
              <a:pPr/>
              <a:t>48</a:t>
            </a:fld>
            <a:endParaRPr lang="en-US" dirty="0"/>
          </a:p>
        </p:txBody>
      </p:sp>
    </p:spTree>
    <p:extLst>
      <p:ext uri="{BB962C8B-B14F-4D97-AF65-F5344CB8AC3E}">
        <p14:creationId xmlns:p14="http://schemas.microsoft.com/office/powerpoint/2010/main" val="236377543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ChangeArrowheads="1"/>
          </p:cNvSpPr>
          <p:nvPr>
            <p:ph type="title"/>
          </p:nvPr>
        </p:nvSpPr>
        <p:spPr>
          <a:xfrm>
            <a:off x="914400" y="274638"/>
            <a:ext cx="7315200" cy="706090"/>
          </a:xfrm>
        </p:spPr>
        <p:txBody>
          <a:bodyPr/>
          <a:lstStyle/>
          <a:p>
            <a:pPr eaLnBrk="1" hangingPunct="1"/>
            <a:r>
              <a:rPr lang="nl-NL" altLang="nl-NL" sz="3200" dirty="0"/>
              <a:t>SSL  Secure Sockets Layer,   werking</a:t>
            </a:r>
          </a:p>
        </p:txBody>
      </p:sp>
      <p:sp>
        <p:nvSpPr>
          <p:cNvPr id="76803" name="Rectangle 3"/>
          <p:cNvSpPr>
            <a:spLocks noGrp="1" noChangeArrowheads="1"/>
          </p:cNvSpPr>
          <p:nvPr>
            <p:ph idx="1"/>
          </p:nvPr>
        </p:nvSpPr>
        <p:spPr>
          <a:xfrm>
            <a:off x="251520" y="1412776"/>
            <a:ext cx="7905750" cy="4800600"/>
          </a:xfrm>
        </p:spPr>
        <p:txBody>
          <a:bodyPr>
            <a:normAutofit lnSpcReduction="10000"/>
          </a:bodyPr>
          <a:lstStyle/>
          <a:p>
            <a:pPr marL="457200" indent="-457200" eaLnBrk="1" hangingPunct="1">
              <a:lnSpc>
                <a:spcPct val="120000"/>
              </a:lnSpc>
              <a:buFont typeface="Wingdings" panose="05000000000000000000" pitchFamily="2" charset="2"/>
              <a:buNone/>
            </a:pPr>
            <a:r>
              <a:rPr lang="en-GB" altLang="nl-NL" sz="2200" dirty="0"/>
              <a:t>1)	Anna's browser says:</a:t>
            </a:r>
          </a:p>
          <a:p>
            <a:pPr marL="800100" lvl="1" indent="-342900">
              <a:buFont typeface="+mj-lt"/>
              <a:buAutoNum type="alphaLcParenR"/>
            </a:pPr>
            <a:r>
              <a:rPr lang="en-GB" altLang="nl-NL" sz="1800" dirty="0"/>
              <a:t>SSL version number</a:t>
            </a:r>
          </a:p>
          <a:p>
            <a:pPr marL="800100" lvl="1" indent="-342900">
              <a:buFont typeface="+mj-lt"/>
              <a:buAutoNum type="alphaLcParenR"/>
            </a:pPr>
            <a:r>
              <a:rPr lang="en-GB" altLang="nl-NL" sz="1800" dirty="0"/>
              <a:t>available symmetric algorithms</a:t>
            </a:r>
          </a:p>
          <a:p>
            <a:pPr marL="800100" lvl="1" indent="-342900">
              <a:buFont typeface="+mj-lt"/>
              <a:buAutoNum type="alphaLcParenR"/>
            </a:pPr>
            <a:r>
              <a:rPr lang="en-GB" altLang="nl-NL" sz="1800" dirty="0"/>
              <a:t>key length asymmetric keys</a:t>
            </a:r>
          </a:p>
          <a:p>
            <a:pPr marL="800100" lvl="1" indent="-342900">
              <a:buFont typeface="+mj-lt"/>
              <a:buAutoNum type="alphaLcParenR"/>
            </a:pPr>
            <a:r>
              <a:rPr lang="en-GB" altLang="nl-NL" sz="1800" dirty="0"/>
              <a:t>and some other information</a:t>
            </a:r>
          </a:p>
          <a:p>
            <a:pPr marL="0" indent="0">
              <a:lnSpc>
                <a:spcPct val="110000"/>
              </a:lnSpc>
              <a:buNone/>
            </a:pPr>
            <a:r>
              <a:rPr lang="en-GB" altLang="nl-NL" sz="2200" dirty="0"/>
              <a:t>2)   Server sends:</a:t>
            </a:r>
          </a:p>
          <a:p>
            <a:pPr marL="754380" lvl="1" indent="-457200">
              <a:lnSpc>
                <a:spcPct val="110000"/>
              </a:lnSpc>
              <a:buFont typeface="+mj-lt"/>
              <a:buAutoNum type="alphaLcParenR" startAt="2"/>
            </a:pPr>
            <a:r>
              <a:rPr lang="en-GB" altLang="nl-NL" sz="1800" dirty="0"/>
              <a:t>similar data </a:t>
            </a:r>
          </a:p>
          <a:p>
            <a:pPr marL="754380" lvl="1" indent="-457200">
              <a:lnSpc>
                <a:spcPct val="110000"/>
              </a:lnSpc>
              <a:buFont typeface="+mj-lt"/>
              <a:buAutoNum type="alphaLcParenR" startAt="2"/>
            </a:pPr>
            <a:r>
              <a:rPr lang="en-GB" altLang="nl-NL" sz="1800" dirty="0"/>
              <a:t>It’s digital certificate</a:t>
            </a:r>
          </a:p>
          <a:p>
            <a:pPr marL="0" indent="0">
              <a:lnSpc>
                <a:spcPct val="130000"/>
              </a:lnSpc>
              <a:buNone/>
            </a:pPr>
            <a:r>
              <a:rPr lang="nl-NL" altLang="nl-NL" sz="2200" dirty="0"/>
              <a:t>3)  </a:t>
            </a:r>
            <a:r>
              <a:rPr lang="en-US" altLang="nl-NL" sz="2200" dirty="0"/>
              <a:t>Anna's browser verifies the data transmitted</a:t>
            </a:r>
          </a:p>
          <a:p>
            <a:pPr marL="754380" lvl="1" indent="-457200">
              <a:lnSpc>
                <a:spcPct val="110000"/>
              </a:lnSpc>
              <a:buFont typeface="+mj-lt"/>
              <a:buAutoNum type="alphaLcParenR"/>
            </a:pPr>
            <a:r>
              <a:rPr lang="en-US" altLang="nl-NL" sz="1800" dirty="0"/>
              <a:t>server certificate is valid, the date has not expired?</a:t>
            </a:r>
          </a:p>
          <a:p>
            <a:pPr marL="754380" lvl="1" indent="-457200">
              <a:lnSpc>
                <a:spcPct val="110000"/>
              </a:lnSpc>
              <a:buFont typeface="+mj-lt"/>
              <a:buAutoNum type="alphaLcParenR"/>
            </a:pPr>
            <a:r>
              <a:rPr lang="en-US" altLang="nl-NL" sz="1800" dirty="0"/>
              <a:t>Is the CA server certificate signed or a trusted CA for the browser?</a:t>
            </a:r>
          </a:p>
          <a:p>
            <a:pPr marL="754380" lvl="1" indent="-457200">
              <a:lnSpc>
                <a:spcPct val="110000"/>
              </a:lnSpc>
              <a:buFont typeface="+mj-lt"/>
              <a:buAutoNum type="alphaLcParenR"/>
            </a:pPr>
            <a:r>
              <a:rPr lang="en-US" altLang="nl-NL" sz="1800" dirty="0"/>
              <a:t>verification of digital signature on a server certificate with public key of the CA certificate as at CA State</a:t>
            </a:r>
          </a:p>
          <a:p>
            <a:pPr marL="754380" lvl="1" indent="-457200">
              <a:lnSpc>
                <a:spcPct val="110000"/>
              </a:lnSpc>
              <a:buFont typeface="+mj-lt"/>
              <a:buAutoNum type="alphaLcParenR"/>
            </a:pPr>
            <a:r>
              <a:rPr lang="en-US" altLang="nl-NL" sz="1800" dirty="0"/>
              <a:t>correct domain name server domain name server certificate?</a:t>
            </a:r>
          </a:p>
          <a:p>
            <a:pPr marL="0" indent="0">
              <a:lnSpc>
                <a:spcPct val="130000"/>
              </a:lnSpc>
              <a:buNone/>
            </a:pPr>
            <a:endParaRPr lang="nl-NL" altLang="nl-NL" sz="1800" dirty="0"/>
          </a:p>
        </p:txBody>
      </p:sp>
      <p:sp>
        <p:nvSpPr>
          <p:cNvPr id="76804" name="Rectangle 4"/>
          <p:cNvSpPr>
            <a:spLocks noChangeArrowheads="1"/>
          </p:cNvSpPr>
          <p:nvPr/>
        </p:nvSpPr>
        <p:spPr bwMode="auto">
          <a:xfrm>
            <a:off x="1347788" y="19954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eaLnBrk="0" hangingPunct="0">
              <a:defRPr kumimoji="1" sz="1400" b="1">
                <a:solidFill>
                  <a:schemeClr val="tx1"/>
                </a:solidFill>
                <a:latin typeface="Arial" panose="020B0604020202020204" pitchFamily="34" charset="0"/>
                <a:cs typeface="Arial" panose="020B0604020202020204" pitchFamily="34" charset="0"/>
              </a:defRPr>
            </a:lvl1pPr>
            <a:lvl2pPr marL="742950" indent="-285750" eaLnBrk="0" hangingPunct="0">
              <a:defRPr kumimoji="1" sz="1400" b="1">
                <a:solidFill>
                  <a:schemeClr val="tx1"/>
                </a:solidFill>
                <a:latin typeface="Arial" panose="020B0604020202020204" pitchFamily="34" charset="0"/>
                <a:cs typeface="Arial" panose="020B0604020202020204" pitchFamily="34" charset="0"/>
              </a:defRPr>
            </a:lvl2pPr>
            <a:lvl3pPr marL="1143000" indent="-228600" eaLnBrk="0" hangingPunct="0">
              <a:defRPr kumimoji="1" sz="1400" b="1">
                <a:solidFill>
                  <a:schemeClr val="tx1"/>
                </a:solidFill>
                <a:latin typeface="Arial" panose="020B0604020202020204" pitchFamily="34" charset="0"/>
                <a:cs typeface="Arial" panose="020B0604020202020204" pitchFamily="34" charset="0"/>
              </a:defRPr>
            </a:lvl3pPr>
            <a:lvl4pPr marL="1600200" indent="-228600" eaLnBrk="0" hangingPunct="0">
              <a:defRPr kumimoji="1" sz="1400" b="1">
                <a:solidFill>
                  <a:schemeClr val="tx1"/>
                </a:solidFill>
                <a:latin typeface="Arial" panose="020B0604020202020204" pitchFamily="34" charset="0"/>
                <a:cs typeface="Arial" panose="020B0604020202020204" pitchFamily="34" charset="0"/>
              </a:defRPr>
            </a:lvl4pPr>
            <a:lvl5pPr marL="2057400" indent="-228600" eaLnBrk="0" hangingPunct="0">
              <a:defRPr kumimoji="1" sz="1400"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9pPr>
          </a:lstStyle>
          <a:p>
            <a:pPr algn="ctr">
              <a:spcBef>
                <a:spcPct val="50000"/>
              </a:spcBef>
            </a:pPr>
            <a:endParaRPr lang="nl-NL" altLang="nl-NL"/>
          </a:p>
        </p:txBody>
      </p:sp>
      <p:sp>
        <p:nvSpPr>
          <p:cNvPr id="76805" name="Rectangle 5"/>
          <p:cNvSpPr>
            <a:spLocks noChangeArrowheads="1"/>
          </p:cNvSpPr>
          <p:nvPr/>
        </p:nvSpPr>
        <p:spPr bwMode="auto">
          <a:xfrm>
            <a:off x="1962150" y="248602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eaLnBrk="0" hangingPunct="0">
              <a:defRPr kumimoji="1" sz="1400" b="1">
                <a:solidFill>
                  <a:schemeClr val="tx1"/>
                </a:solidFill>
                <a:latin typeface="Arial" panose="020B0604020202020204" pitchFamily="34" charset="0"/>
                <a:cs typeface="Arial" panose="020B0604020202020204" pitchFamily="34" charset="0"/>
              </a:defRPr>
            </a:lvl1pPr>
            <a:lvl2pPr marL="742950" indent="-285750" eaLnBrk="0" hangingPunct="0">
              <a:defRPr kumimoji="1" sz="1400" b="1">
                <a:solidFill>
                  <a:schemeClr val="tx1"/>
                </a:solidFill>
                <a:latin typeface="Arial" panose="020B0604020202020204" pitchFamily="34" charset="0"/>
                <a:cs typeface="Arial" panose="020B0604020202020204" pitchFamily="34" charset="0"/>
              </a:defRPr>
            </a:lvl2pPr>
            <a:lvl3pPr marL="1143000" indent="-228600" eaLnBrk="0" hangingPunct="0">
              <a:defRPr kumimoji="1" sz="1400" b="1">
                <a:solidFill>
                  <a:schemeClr val="tx1"/>
                </a:solidFill>
                <a:latin typeface="Arial" panose="020B0604020202020204" pitchFamily="34" charset="0"/>
                <a:cs typeface="Arial" panose="020B0604020202020204" pitchFamily="34" charset="0"/>
              </a:defRPr>
            </a:lvl3pPr>
            <a:lvl4pPr marL="1600200" indent="-228600" eaLnBrk="0" hangingPunct="0">
              <a:defRPr kumimoji="1" sz="1400" b="1">
                <a:solidFill>
                  <a:schemeClr val="tx1"/>
                </a:solidFill>
                <a:latin typeface="Arial" panose="020B0604020202020204" pitchFamily="34" charset="0"/>
                <a:cs typeface="Arial" panose="020B0604020202020204" pitchFamily="34" charset="0"/>
              </a:defRPr>
            </a:lvl4pPr>
            <a:lvl5pPr marL="2057400" indent="-228600" eaLnBrk="0" hangingPunct="0">
              <a:defRPr kumimoji="1" sz="1400"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9pPr>
          </a:lstStyle>
          <a:p>
            <a:pPr algn="ctr">
              <a:spcBef>
                <a:spcPct val="50000"/>
              </a:spcBef>
            </a:pPr>
            <a:endParaRPr lang="nl-NL" altLang="nl-NL"/>
          </a:p>
        </p:txBody>
      </p:sp>
      <p:sp>
        <p:nvSpPr>
          <p:cNvPr id="76806" name="Rectangle 6"/>
          <p:cNvSpPr>
            <a:spLocks noChangeArrowheads="1"/>
          </p:cNvSpPr>
          <p:nvPr/>
        </p:nvSpPr>
        <p:spPr bwMode="auto">
          <a:xfrm>
            <a:off x="1771650" y="20478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eaLnBrk="0" hangingPunct="0">
              <a:defRPr kumimoji="1" sz="1400" b="1">
                <a:solidFill>
                  <a:schemeClr val="tx1"/>
                </a:solidFill>
                <a:latin typeface="Arial" panose="020B0604020202020204" pitchFamily="34" charset="0"/>
                <a:cs typeface="Arial" panose="020B0604020202020204" pitchFamily="34" charset="0"/>
              </a:defRPr>
            </a:lvl1pPr>
            <a:lvl2pPr marL="742950" indent="-285750" eaLnBrk="0" hangingPunct="0">
              <a:defRPr kumimoji="1" sz="1400" b="1">
                <a:solidFill>
                  <a:schemeClr val="tx1"/>
                </a:solidFill>
                <a:latin typeface="Arial" panose="020B0604020202020204" pitchFamily="34" charset="0"/>
                <a:cs typeface="Arial" panose="020B0604020202020204" pitchFamily="34" charset="0"/>
              </a:defRPr>
            </a:lvl2pPr>
            <a:lvl3pPr marL="1143000" indent="-228600" eaLnBrk="0" hangingPunct="0">
              <a:defRPr kumimoji="1" sz="1400" b="1">
                <a:solidFill>
                  <a:schemeClr val="tx1"/>
                </a:solidFill>
                <a:latin typeface="Arial" panose="020B0604020202020204" pitchFamily="34" charset="0"/>
                <a:cs typeface="Arial" panose="020B0604020202020204" pitchFamily="34" charset="0"/>
              </a:defRPr>
            </a:lvl3pPr>
            <a:lvl4pPr marL="1600200" indent="-228600" eaLnBrk="0" hangingPunct="0">
              <a:defRPr kumimoji="1" sz="1400" b="1">
                <a:solidFill>
                  <a:schemeClr val="tx1"/>
                </a:solidFill>
                <a:latin typeface="Arial" panose="020B0604020202020204" pitchFamily="34" charset="0"/>
                <a:cs typeface="Arial" panose="020B0604020202020204" pitchFamily="34" charset="0"/>
              </a:defRPr>
            </a:lvl4pPr>
            <a:lvl5pPr marL="2057400" indent="-228600" eaLnBrk="0" hangingPunct="0">
              <a:defRPr kumimoji="1" sz="1400"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9pPr>
          </a:lstStyle>
          <a:p>
            <a:pPr algn="ctr">
              <a:spcBef>
                <a:spcPct val="50000"/>
              </a:spcBef>
            </a:pPr>
            <a:endParaRPr lang="nl-NL" altLang="nl-NL"/>
          </a:p>
        </p:txBody>
      </p:sp>
      <p:sp>
        <p:nvSpPr>
          <p:cNvPr id="7" name="Tijdelijke aanduiding voor dianummer 3"/>
          <p:cNvSpPr>
            <a:spLocks noGrp="1"/>
          </p:cNvSpPr>
          <p:nvPr>
            <p:ph type="sldNum" sz="quarter" idx="12"/>
          </p:nvPr>
        </p:nvSpPr>
        <p:spPr>
          <a:xfrm>
            <a:off x="8531788" y="4353560"/>
            <a:ext cx="548640" cy="396240"/>
          </a:xfrm>
        </p:spPr>
        <p:txBody>
          <a:bodyPr/>
          <a:lstStyle/>
          <a:p>
            <a:fld id="{6E2D2B3B-882E-40F3-A32F-6DD516915044}" type="slidenum">
              <a:rPr lang="en-US" smtClean="0"/>
              <a:pPr/>
              <a:t>49</a:t>
            </a:fld>
            <a:endParaRPr lang="en-US" dirty="0"/>
          </a:p>
        </p:txBody>
      </p:sp>
    </p:spTree>
    <p:extLst>
      <p:ext uri="{BB962C8B-B14F-4D97-AF65-F5344CB8AC3E}">
        <p14:creationId xmlns:p14="http://schemas.microsoft.com/office/powerpoint/2010/main" val="7730700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GB" altLang="nl-NL" sz="3200" dirty="0"/>
              <a:t>Caesar-substitution</a:t>
            </a:r>
          </a:p>
        </p:txBody>
      </p:sp>
      <p:sp>
        <p:nvSpPr>
          <p:cNvPr id="134147" name="Rectangle 3"/>
          <p:cNvSpPr>
            <a:spLocks noGrp="1" noChangeArrowheads="1"/>
          </p:cNvSpPr>
          <p:nvPr>
            <p:ph idx="1"/>
          </p:nvPr>
        </p:nvSpPr>
        <p:spPr>
          <a:xfrm>
            <a:off x="266700" y="1417435"/>
            <a:ext cx="8610600" cy="4724400"/>
          </a:xfrm>
        </p:spPr>
        <p:txBody>
          <a:bodyPr>
            <a:normAutofit/>
          </a:bodyPr>
          <a:lstStyle/>
          <a:p>
            <a:r>
              <a:rPr lang="en-GB" altLang="nl-NL" sz="2160" dirty="0"/>
              <a:t>This is a form of mono-alphabetic substitution</a:t>
            </a:r>
          </a:p>
          <a:p>
            <a:r>
              <a:rPr lang="en-GB" altLang="nl-NL" sz="2160" dirty="0"/>
              <a:t>Constant shift in position in the alphabet (e.g. 5 positions) </a:t>
            </a:r>
          </a:p>
          <a:p>
            <a:r>
              <a:rPr lang="en-GB" altLang="nl-NL" sz="2160" dirty="0"/>
              <a:t>Example:</a:t>
            </a:r>
          </a:p>
          <a:p>
            <a:pPr lvl="1"/>
            <a:r>
              <a:rPr lang="en-GB" altLang="nl-NL" sz="2160" b="1" dirty="0">
                <a:latin typeface="Courier New" panose="02070309020205020404" pitchFamily="49" charset="0"/>
              </a:rPr>
              <a:t>M  = A T </a:t>
            </a:r>
            <a:r>
              <a:rPr lang="en-GB" altLang="nl-NL" sz="2160" b="1" dirty="0" err="1">
                <a:latin typeface="Courier New" panose="02070309020205020404" pitchFamily="49" charset="0"/>
              </a:rPr>
              <a:t>T</a:t>
            </a:r>
            <a:r>
              <a:rPr lang="en-GB" altLang="nl-NL" sz="2160" b="1" dirty="0">
                <a:latin typeface="Courier New" panose="02070309020205020404" pitchFamily="49" charset="0"/>
              </a:rPr>
              <a:t> A C K  A T  E I G H T O' C L O C K</a:t>
            </a:r>
          </a:p>
          <a:p>
            <a:pPr lvl="1"/>
            <a:r>
              <a:rPr lang="en-GB" altLang="nl-NL" sz="2160" b="1" dirty="0">
                <a:solidFill>
                  <a:schemeClr val="tx2"/>
                </a:solidFill>
                <a:latin typeface="Courier New" panose="02070309020205020404" pitchFamily="49" charset="0"/>
              </a:rPr>
              <a:t>C  = D W </a:t>
            </a:r>
            <a:r>
              <a:rPr lang="en-GB" altLang="nl-NL" sz="2160" b="1" dirty="0" err="1">
                <a:solidFill>
                  <a:schemeClr val="tx2"/>
                </a:solidFill>
                <a:latin typeface="Courier New" panose="02070309020205020404" pitchFamily="49" charset="0"/>
              </a:rPr>
              <a:t>W</a:t>
            </a:r>
            <a:r>
              <a:rPr lang="en-GB" altLang="nl-NL" sz="2160" b="1" dirty="0">
                <a:solidFill>
                  <a:schemeClr val="tx2"/>
                </a:solidFill>
                <a:latin typeface="Courier New" panose="02070309020205020404" pitchFamily="49" charset="0"/>
              </a:rPr>
              <a:t> D F N  D W  H L J K W R' F O R F N</a:t>
            </a:r>
          </a:p>
          <a:p>
            <a:pPr lvl="1"/>
            <a:r>
              <a:rPr lang="en-GB" altLang="nl-NL" sz="2160" b="1" dirty="0"/>
              <a:t>??positions?</a:t>
            </a:r>
          </a:p>
          <a:p>
            <a:pPr lvl="1"/>
            <a:r>
              <a:rPr lang="en-GB" altLang="nl-NL" sz="2160" dirty="0"/>
              <a:t>Key = 3</a:t>
            </a:r>
          </a:p>
          <a:p>
            <a:pPr lvl="1"/>
            <a:endParaRPr lang="en-GB" altLang="nl-NL" sz="2160" dirty="0"/>
          </a:p>
          <a:p>
            <a:r>
              <a:rPr lang="en-GB" altLang="nl-NL" sz="2160" dirty="0">
                <a:solidFill>
                  <a:schemeClr val="tx2"/>
                </a:solidFill>
              </a:rPr>
              <a:t>Cryp</a:t>
            </a:r>
            <a:r>
              <a:rPr lang="en-GB" altLang="nl-NL" sz="2160" b="1" dirty="0">
                <a:solidFill>
                  <a:schemeClr val="tx2"/>
                </a:solidFill>
              </a:rPr>
              <a:t>to analysis </a:t>
            </a:r>
            <a:r>
              <a:rPr lang="en-GB" altLang="nl-NL" sz="2160" dirty="0"/>
              <a:t>is rather easy!</a:t>
            </a:r>
          </a:p>
          <a:p>
            <a:pPr lvl="1"/>
            <a:r>
              <a:rPr lang="en-GB" altLang="nl-NL" sz="2160" dirty="0"/>
              <a:t>25 different keys</a:t>
            </a:r>
          </a:p>
          <a:p>
            <a:pPr lvl="1"/>
            <a:r>
              <a:rPr lang="en-GB" altLang="nl-NL" sz="2160" dirty="0"/>
              <a:t>after 25 tries (all possibilities) you will see the clear </a:t>
            </a:r>
            <a:r>
              <a:rPr lang="en-GB" altLang="nl-NL" sz="2160" dirty="0" err="1"/>
              <a:t>tekst</a:t>
            </a:r>
            <a:r>
              <a:rPr lang="en-GB" altLang="nl-NL" sz="2160" dirty="0"/>
              <a:t>  </a:t>
            </a:r>
          </a:p>
          <a:p>
            <a:pPr lvl="1"/>
            <a:r>
              <a:rPr lang="en-GB" altLang="nl-NL" sz="2160" dirty="0"/>
              <a:t>This is what we call a </a:t>
            </a:r>
            <a:r>
              <a:rPr lang="en-GB" altLang="nl-NL" sz="2160" i="1" dirty="0"/>
              <a:t>“brute force attack”</a:t>
            </a:r>
          </a:p>
        </p:txBody>
      </p:sp>
      <p:pic>
        <p:nvPicPr>
          <p:cNvPr id="4" name="Afbeelding 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6444208" y="3284984"/>
            <a:ext cx="2672276" cy="2088293"/>
          </a:xfrm>
          <a:prstGeom prst="rect">
            <a:avLst/>
          </a:prstGeom>
        </p:spPr>
      </p:pic>
      <p:sp>
        <p:nvSpPr>
          <p:cNvPr id="2" name="Tekstvak 1"/>
          <p:cNvSpPr txBox="1"/>
          <p:nvPr/>
        </p:nvSpPr>
        <p:spPr>
          <a:xfrm>
            <a:off x="8144639" y="4869160"/>
            <a:ext cx="816249" cy="307777"/>
          </a:xfrm>
          <a:prstGeom prst="rect">
            <a:avLst/>
          </a:prstGeom>
          <a:noFill/>
        </p:spPr>
        <p:txBody>
          <a:bodyPr wrap="none" rtlCol="0">
            <a:spAutoFit/>
          </a:bodyPr>
          <a:lstStyle/>
          <a:p>
            <a:r>
              <a:rPr lang="en-GB" altLang="nl-NL" dirty="0"/>
              <a:t>Key = 2</a:t>
            </a:r>
          </a:p>
        </p:txBody>
      </p:sp>
    </p:spTree>
    <p:extLst>
      <p:ext uri="{BB962C8B-B14F-4D97-AF65-F5344CB8AC3E}">
        <p14:creationId xmlns:p14="http://schemas.microsoft.com/office/powerpoint/2010/main" val="119860763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34147">
                                            <p:txEl>
                                              <p:pRg st="6" end="6"/>
                                            </p:txEl>
                                          </p:spTgt>
                                        </p:tgtEl>
                                        <p:attrNameLst>
                                          <p:attrName>style.visibility</p:attrName>
                                        </p:attrNameLst>
                                      </p:cBhvr>
                                      <p:to>
                                        <p:strVal val="visible"/>
                                      </p:to>
                                    </p:set>
                                    <p:anim calcmode="lin" valueType="num">
                                      <p:cBhvr additive="base">
                                        <p:cTn id="19" dur="500" fill="hold"/>
                                        <p:tgtEl>
                                          <p:spTgt spid="134147">
                                            <p:txEl>
                                              <p:pRg st="6" end="6"/>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34147">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34147">
                                            <p:txEl>
                                              <p:pRg st="8" end="8"/>
                                            </p:txEl>
                                          </p:spTgt>
                                        </p:tgtEl>
                                        <p:attrNameLst>
                                          <p:attrName>style.visibility</p:attrName>
                                        </p:attrNameLst>
                                      </p:cBhvr>
                                      <p:to>
                                        <p:strVal val="visible"/>
                                      </p:to>
                                    </p:set>
                                    <p:anim calcmode="lin" valueType="num">
                                      <p:cBhvr additive="base">
                                        <p:cTn id="25" dur="500" fill="hold"/>
                                        <p:tgtEl>
                                          <p:spTgt spid="134147">
                                            <p:txEl>
                                              <p:pRg st="8" end="8"/>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34147">
                                            <p:txEl>
                                              <p:pRg st="8" end="8"/>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134147">
                                            <p:txEl>
                                              <p:pRg st="9" end="9"/>
                                            </p:txEl>
                                          </p:spTgt>
                                        </p:tgtEl>
                                        <p:attrNameLst>
                                          <p:attrName>style.visibility</p:attrName>
                                        </p:attrNameLst>
                                      </p:cBhvr>
                                      <p:to>
                                        <p:strVal val="visible"/>
                                      </p:to>
                                    </p:set>
                                    <p:anim calcmode="lin" valueType="num">
                                      <p:cBhvr additive="base">
                                        <p:cTn id="29" dur="500" fill="hold"/>
                                        <p:tgtEl>
                                          <p:spTgt spid="134147">
                                            <p:txEl>
                                              <p:pRg st="9" end="9"/>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134147">
                                            <p:txEl>
                                              <p:pRg st="9" end="9"/>
                                            </p:txEl>
                                          </p:spTgt>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134147">
                                            <p:txEl>
                                              <p:pRg st="10" end="10"/>
                                            </p:txEl>
                                          </p:spTgt>
                                        </p:tgtEl>
                                        <p:attrNameLst>
                                          <p:attrName>style.visibility</p:attrName>
                                        </p:attrNameLst>
                                      </p:cBhvr>
                                      <p:to>
                                        <p:strVal val="visible"/>
                                      </p:to>
                                    </p:set>
                                    <p:anim calcmode="lin" valueType="num">
                                      <p:cBhvr additive="base">
                                        <p:cTn id="33" dur="500" fill="hold"/>
                                        <p:tgtEl>
                                          <p:spTgt spid="134147">
                                            <p:txEl>
                                              <p:pRg st="10" end="10"/>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134147">
                                            <p:txEl>
                                              <p:pRg st="10" end="10"/>
                                            </p:txEl>
                                          </p:spTgt>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134147">
                                            <p:txEl>
                                              <p:pRg st="11" end="11"/>
                                            </p:txEl>
                                          </p:spTgt>
                                        </p:tgtEl>
                                        <p:attrNameLst>
                                          <p:attrName>style.visibility</p:attrName>
                                        </p:attrNameLst>
                                      </p:cBhvr>
                                      <p:to>
                                        <p:strVal val="visible"/>
                                      </p:to>
                                    </p:set>
                                    <p:anim calcmode="lin" valueType="num">
                                      <p:cBhvr additive="base">
                                        <p:cTn id="37" dur="500" fill="hold"/>
                                        <p:tgtEl>
                                          <p:spTgt spid="134147">
                                            <p:txEl>
                                              <p:pRg st="11" end="11"/>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34147">
                                            <p:txEl>
                                              <p:pRg st="11" end="1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5" name="Rectangle 3"/>
          <p:cNvSpPr>
            <a:spLocks noGrp="1" noChangeArrowheads="1"/>
          </p:cNvSpPr>
          <p:nvPr>
            <p:ph type="subTitle" sz="quarter" idx="1"/>
          </p:nvPr>
        </p:nvSpPr>
        <p:spPr>
          <a:xfrm>
            <a:off x="358775" y="5056188"/>
            <a:ext cx="5757863" cy="1439862"/>
          </a:xfrm>
          <a:noFill/>
        </p:spPr>
        <p:txBody>
          <a:bodyPr anchor="b"/>
          <a:lstStyle/>
          <a:p>
            <a:r>
              <a:rPr lang="en-US" sz="2400" b="0" noProof="0" dirty="0"/>
              <a:t>Leo van Koppen MSIT</a:t>
            </a:r>
          </a:p>
          <a:p>
            <a:r>
              <a:rPr lang="en-US" sz="2400" b="0" dirty="0" err="1">
                <a:hlinkClick r:id="rId3"/>
              </a:rPr>
              <a:t>l.c</a:t>
            </a:r>
            <a:r>
              <a:rPr lang="en-US" sz="2400" b="0" noProof="0" dirty="0">
                <a:hlinkClick r:id="rId3"/>
              </a:rPr>
              <a:t>.m.vankoppen@hhs.nl</a:t>
            </a:r>
            <a:endParaRPr lang="en-US" sz="2400" b="0" noProof="0" dirty="0"/>
          </a:p>
        </p:txBody>
      </p:sp>
    </p:spTree>
    <p:extLst>
      <p:ext uri="{BB962C8B-B14F-4D97-AF65-F5344CB8AC3E}">
        <p14:creationId xmlns:p14="http://schemas.microsoft.com/office/powerpoint/2010/main" val="24136215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r>
              <a:rPr lang="en-GB" altLang="nl-NL" dirty="0"/>
              <a:t>Cryptography</a:t>
            </a:r>
          </a:p>
        </p:txBody>
      </p:sp>
      <p:sp>
        <p:nvSpPr>
          <p:cNvPr id="109571" name="Rectangle 3"/>
          <p:cNvSpPr>
            <a:spLocks noGrp="1" noChangeArrowheads="1"/>
          </p:cNvSpPr>
          <p:nvPr>
            <p:ph idx="1"/>
          </p:nvPr>
        </p:nvSpPr>
        <p:spPr>
          <a:xfrm>
            <a:off x="539552" y="1444007"/>
            <a:ext cx="8069316" cy="4526280"/>
          </a:xfrm>
        </p:spPr>
        <p:txBody>
          <a:bodyPr>
            <a:normAutofit lnSpcReduction="10000"/>
          </a:bodyPr>
          <a:lstStyle/>
          <a:p>
            <a:pPr>
              <a:spcBef>
                <a:spcPts val="600"/>
              </a:spcBef>
            </a:pPr>
            <a:r>
              <a:rPr lang="en-GB" altLang="nl-NL" dirty="0"/>
              <a:t>Cryptography is a (</a:t>
            </a:r>
            <a:r>
              <a:rPr lang="en-GB" altLang="nl-NL" b="1" i="1" dirty="0"/>
              <a:t>the</a:t>
            </a:r>
            <a:r>
              <a:rPr lang="en-GB" altLang="nl-NL" dirty="0"/>
              <a:t>) measure to guarantee </a:t>
            </a:r>
            <a:r>
              <a:rPr lang="en-GB" altLang="nl-NL" b="1" dirty="0"/>
              <a:t>secrecy</a:t>
            </a:r>
            <a:r>
              <a:rPr lang="en-GB" altLang="nl-NL" dirty="0"/>
              <a:t> of information in a computer system (</a:t>
            </a:r>
            <a:r>
              <a:rPr lang="en-GB" altLang="nl-NL" dirty="0">
                <a:solidFill>
                  <a:srgbClr val="FF0000"/>
                </a:solidFill>
              </a:rPr>
              <a:t>exclusivity of  information</a:t>
            </a:r>
            <a:r>
              <a:rPr lang="en-GB" altLang="nl-NL" dirty="0"/>
              <a:t>)</a:t>
            </a:r>
          </a:p>
          <a:p>
            <a:pPr>
              <a:spcBef>
                <a:spcPts val="600"/>
              </a:spcBef>
            </a:pPr>
            <a:r>
              <a:rPr lang="nl-NL" altLang="nl-NL" dirty="0"/>
              <a:t>In storage or transport </a:t>
            </a:r>
            <a:endParaRPr lang="en-GB" altLang="nl-NL" dirty="0"/>
          </a:p>
          <a:p>
            <a:pPr>
              <a:spcBef>
                <a:spcPts val="600"/>
              </a:spcBef>
            </a:pPr>
            <a:r>
              <a:rPr lang="en-GB" altLang="nl-NL" dirty="0"/>
              <a:t>The </a:t>
            </a:r>
            <a:r>
              <a:rPr lang="en-GB" altLang="nl-NL" u="sng" dirty="0"/>
              <a:t>objective</a:t>
            </a:r>
            <a:r>
              <a:rPr lang="en-GB" altLang="nl-NL" dirty="0"/>
              <a:t> is create:</a:t>
            </a:r>
          </a:p>
          <a:p>
            <a:pPr lvl="1">
              <a:spcBef>
                <a:spcPts val="600"/>
              </a:spcBef>
            </a:pPr>
            <a:r>
              <a:rPr lang="en-GB" altLang="nl-NL" sz="2800" b="1" dirty="0">
                <a:solidFill>
                  <a:srgbClr val="FF0000"/>
                </a:solidFill>
              </a:rPr>
              <a:t>Confidentiality</a:t>
            </a:r>
          </a:p>
          <a:p>
            <a:pPr marL="411480" lvl="1" indent="0">
              <a:spcBef>
                <a:spcPts val="600"/>
              </a:spcBef>
              <a:buNone/>
            </a:pPr>
            <a:r>
              <a:rPr lang="en-GB" altLang="nl-NL" sz="2000" dirty="0">
                <a:solidFill>
                  <a:schemeClr val="tx1"/>
                </a:solidFill>
              </a:rPr>
              <a:t>Also applied in </a:t>
            </a:r>
          </a:p>
          <a:p>
            <a:pPr lvl="1">
              <a:spcBef>
                <a:spcPts val="600"/>
              </a:spcBef>
            </a:pPr>
            <a:r>
              <a:rPr lang="en-GB" altLang="nl-NL" sz="2000" b="1" dirty="0">
                <a:solidFill>
                  <a:srgbClr val="FF0000"/>
                </a:solidFill>
              </a:rPr>
              <a:t>Integrity</a:t>
            </a:r>
            <a:r>
              <a:rPr lang="en-GB" altLang="nl-NL" sz="2000" dirty="0">
                <a:solidFill>
                  <a:schemeClr val="hlink"/>
                </a:solidFill>
              </a:rPr>
              <a:t> </a:t>
            </a:r>
            <a:r>
              <a:rPr lang="en-GB" altLang="nl-NL" sz="2000" dirty="0">
                <a:solidFill>
                  <a:schemeClr val="tx1"/>
                </a:solidFill>
              </a:rPr>
              <a:t>and</a:t>
            </a:r>
            <a:r>
              <a:rPr lang="en-GB" altLang="nl-NL" sz="2000" dirty="0">
                <a:solidFill>
                  <a:schemeClr val="hlink"/>
                </a:solidFill>
              </a:rPr>
              <a:t> </a:t>
            </a:r>
            <a:r>
              <a:rPr lang="en-GB" altLang="nl-NL" sz="2000" b="1" dirty="0">
                <a:solidFill>
                  <a:srgbClr val="FF0000"/>
                </a:solidFill>
              </a:rPr>
              <a:t>authenticity</a:t>
            </a:r>
          </a:p>
          <a:p>
            <a:pPr>
              <a:spcBef>
                <a:spcPts val="600"/>
              </a:spcBef>
            </a:pPr>
            <a:r>
              <a:rPr lang="en-GB" altLang="nl-NL" dirty="0"/>
              <a:t>Applied in complex systems </a:t>
            </a:r>
          </a:p>
          <a:p>
            <a:pPr lvl="1">
              <a:spcBef>
                <a:spcPts val="600"/>
              </a:spcBef>
            </a:pPr>
            <a:r>
              <a:rPr lang="en-GB" altLang="nl-NL" dirty="0"/>
              <a:t>Certificates (PKI)</a:t>
            </a:r>
          </a:p>
          <a:p>
            <a:pPr lvl="1">
              <a:spcBef>
                <a:spcPts val="600"/>
              </a:spcBef>
            </a:pPr>
            <a:r>
              <a:rPr lang="nl-NL" altLang="nl-NL" dirty="0"/>
              <a:t>Storage: disk, document, “</a:t>
            </a:r>
            <a:r>
              <a:rPr lang="nl-NL" altLang="nl-NL" dirty="0" err="1"/>
              <a:t>keys</a:t>
            </a:r>
            <a:r>
              <a:rPr lang="nl-NL" altLang="nl-NL" dirty="0"/>
              <a:t>” on a smartcard</a:t>
            </a:r>
            <a:endParaRPr lang="en-GB" altLang="nl-NL" dirty="0"/>
          </a:p>
          <a:p>
            <a:pPr lvl="1">
              <a:spcBef>
                <a:spcPts val="600"/>
              </a:spcBef>
            </a:pPr>
            <a:r>
              <a:rPr lang="en-GB" altLang="nl-NL" dirty="0"/>
              <a:t>Transport: Connections (SSL/TLS, VPN) </a:t>
            </a:r>
          </a:p>
          <a:p>
            <a:pPr lvl="1">
              <a:spcBef>
                <a:spcPts val="600"/>
              </a:spcBef>
            </a:pPr>
            <a:r>
              <a:rPr lang="en-GB" altLang="nl-NL" i="1" dirty="0"/>
              <a:t>Enormous number of users</a:t>
            </a:r>
          </a:p>
        </p:txBody>
      </p:sp>
      <p:sp>
        <p:nvSpPr>
          <p:cNvPr id="4" name="Slide Number Placeholder 3"/>
          <p:cNvSpPr>
            <a:spLocks noGrp="1"/>
          </p:cNvSpPr>
          <p:nvPr>
            <p:ph type="sldNum" sz="quarter" idx="12"/>
          </p:nvPr>
        </p:nvSpPr>
        <p:spPr>
          <a:xfrm>
            <a:off x="8531788" y="4353560"/>
            <a:ext cx="548640" cy="396240"/>
          </a:xfrm>
        </p:spPr>
        <p:txBody>
          <a:bodyPr/>
          <a:lstStyle/>
          <a:p>
            <a:fld id="{6E2D2B3B-882E-40F3-A32F-6DD516915044}" type="slidenum">
              <a:rPr lang="en-US" smtClean="0"/>
              <a:pPr/>
              <a:t>6</a:t>
            </a:fld>
            <a:endParaRPr lang="en-US" dirty="0"/>
          </a:p>
        </p:txBody>
      </p:sp>
    </p:spTree>
    <p:extLst>
      <p:ext uri="{BB962C8B-B14F-4D97-AF65-F5344CB8AC3E}">
        <p14:creationId xmlns:p14="http://schemas.microsoft.com/office/powerpoint/2010/main" val="283439969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09571">
                                            <p:txEl>
                                              <p:pRg st="3" end="3"/>
                                            </p:txEl>
                                          </p:spTgt>
                                        </p:tgtEl>
                                        <p:attrNameLst>
                                          <p:attrName>style.visibility</p:attrName>
                                        </p:attrNameLst>
                                      </p:cBhvr>
                                      <p:to>
                                        <p:strVal val="visible"/>
                                      </p:to>
                                    </p:set>
                                    <p:anim calcmode="lin" valueType="num">
                                      <p:cBhvr additive="base">
                                        <p:cTn id="7" dur="500" fill="hold"/>
                                        <p:tgtEl>
                                          <p:spTgt spid="109571">
                                            <p:txEl>
                                              <p:pRg st="3" end="3"/>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09571">
                                            <p:txEl>
                                              <p:pRg st="3" end="3"/>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09571">
                                            <p:txEl>
                                              <p:pRg st="4" end="4"/>
                                            </p:txEl>
                                          </p:spTgt>
                                        </p:tgtEl>
                                        <p:attrNameLst>
                                          <p:attrName>style.visibility</p:attrName>
                                        </p:attrNameLst>
                                      </p:cBhvr>
                                      <p:to>
                                        <p:strVal val="visible"/>
                                      </p:to>
                                    </p:set>
                                    <p:anim calcmode="lin" valueType="num">
                                      <p:cBhvr additive="base">
                                        <p:cTn id="11" dur="500" fill="hold"/>
                                        <p:tgtEl>
                                          <p:spTgt spid="109571">
                                            <p:txEl>
                                              <p:pRg st="4" end="4"/>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09571">
                                            <p:txEl>
                                              <p:pRg st="4" end="4"/>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09571">
                                            <p:txEl>
                                              <p:pRg st="5" end="5"/>
                                            </p:txEl>
                                          </p:spTgt>
                                        </p:tgtEl>
                                        <p:attrNameLst>
                                          <p:attrName>style.visibility</p:attrName>
                                        </p:attrNameLst>
                                      </p:cBhvr>
                                      <p:to>
                                        <p:strVal val="visible"/>
                                      </p:to>
                                    </p:set>
                                    <p:anim calcmode="lin" valueType="num">
                                      <p:cBhvr additive="base">
                                        <p:cTn id="15" dur="500" fill="hold"/>
                                        <p:tgtEl>
                                          <p:spTgt spid="109571">
                                            <p:txEl>
                                              <p:pRg st="5" end="5"/>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109571">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2" presetClass="entr" presetSubtype="4" fill="hold" nodeType="clickEffect">
                                  <p:stCondLst>
                                    <p:cond delay="0"/>
                                  </p:stCondLst>
                                  <p:childTnLst>
                                    <p:set>
                                      <p:cBhvr>
                                        <p:cTn id="20" dur="1" fill="hold">
                                          <p:stCondLst>
                                            <p:cond delay="0"/>
                                          </p:stCondLst>
                                        </p:cTn>
                                        <p:tgtEl>
                                          <p:spTgt spid="109571">
                                            <p:txEl>
                                              <p:pRg st="6" end="6"/>
                                            </p:txEl>
                                          </p:spTgt>
                                        </p:tgtEl>
                                        <p:attrNameLst>
                                          <p:attrName>style.visibility</p:attrName>
                                        </p:attrNameLst>
                                      </p:cBhvr>
                                      <p:to>
                                        <p:strVal val="visible"/>
                                      </p:to>
                                    </p:set>
                                    <p:anim calcmode="lin" valueType="num">
                                      <p:cBhvr additive="base">
                                        <p:cTn id="21" dur="500" fill="hold"/>
                                        <p:tgtEl>
                                          <p:spTgt spid="109571">
                                            <p:txEl>
                                              <p:pRg st="6" end="6"/>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109571">
                                            <p:txEl>
                                              <p:pRg st="6" end="6"/>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109571">
                                            <p:txEl>
                                              <p:pRg st="7" end="7"/>
                                            </p:txEl>
                                          </p:spTgt>
                                        </p:tgtEl>
                                        <p:attrNameLst>
                                          <p:attrName>style.visibility</p:attrName>
                                        </p:attrNameLst>
                                      </p:cBhvr>
                                      <p:to>
                                        <p:strVal val="visible"/>
                                      </p:to>
                                    </p:set>
                                    <p:anim calcmode="lin" valueType="num">
                                      <p:cBhvr additive="base">
                                        <p:cTn id="25" dur="500" fill="hold"/>
                                        <p:tgtEl>
                                          <p:spTgt spid="109571">
                                            <p:txEl>
                                              <p:pRg st="7" end="7"/>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09571">
                                            <p:txEl>
                                              <p:pRg st="7" end="7"/>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109571">
                                            <p:txEl>
                                              <p:pRg st="8" end="8"/>
                                            </p:txEl>
                                          </p:spTgt>
                                        </p:tgtEl>
                                        <p:attrNameLst>
                                          <p:attrName>style.visibility</p:attrName>
                                        </p:attrNameLst>
                                      </p:cBhvr>
                                      <p:to>
                                        <p:strVal val="visible"/>
                                      </p:to>
                                    </p:set>
                                    <p:anim calcmode="lin" valueType="num">
                                      <p:cBhvr additive="base">
                                        <p:cTn id="29" dur="500" fill="hold"/>
                                        <p:tgtEl>
                                          <p:spTgt spid="109571">
                                            <p:txEl>
                                              <p:pRg st="8" end="8"/>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109571">
                                            <p:txEl>
                                              <p:pRg st="8" end="8"/>
                                            </p:txEl>
                                          </p:spTgt>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109571">
                                            <p:txEl>
                                              <p:pRg st="9" end="9"/>
                                            </p:txEl>
                                          </p:spTgt>
                                        </p:tgtEl>
                                        <p:attrNameLst>
                                          <p:attrName>style.visibility</p:attrName>
                                        </p:attrNameLst>
                                      </p:cBhvr>
                                      <p:to>
                                        <p:strVal val="visible"/>
                                      </p:to>
                                    </p:set>
                                    <p:anim calcmode="lin" valueType="num">
                                      <p:cBhvr additive="base">
                                        <p:cTn id="33" dur="500" fill="hold"/>
                                        <p:tgtEl>
                                          <p:spTgt spid="109571">
                                            <p:txEl>
                                              <p:pRg st="9" end="9"/>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109571">
                                            <p:txEl>
                                              <p:pRg st="9" end="9"/>
                                            </p:txEl>
                                          </p:spTgt>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109571">
                                            <p:txEl>
                                              <p:pRg st="10" end="10"/>
                                            </p:txEl>
                                          </p:spTgt>
                                        </p:tgtEl>
                                        <p:attrNameLst>
                                          <p:attrName>style.visibility</p:attrName>
                                        </p:attrNameLst>
                                      </p:cBhvr>
                                      <p:to>
                                        <p:strVal val="visible"/>
                                      </p:to>
                                    </p:set>
                                    <p:anim calcmode="lin" valueType="num">
                                      <p:cBhvr additive="base">
                                        <p:cTn id="37" dur="500" fill="hold"/>
                                        <p:tgtEl>
                                          <p:spTgt spid="109571">
                                            <p:txEl>
                                              <p:pRg st="10" end="10"/>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09571">
                                            <p:txEl>
                                              <p:pRg st="10" end="1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a:xfrm>
            <a:off x="571554" y="206228"/>
            <a:ext cx="8250238" cy="607376"/>
          </a:xfrm>
        </p:spPr>
        <p:txBody>
          <a:bodyPr/>
          <a:lstStyle/>
          <a:p>
            <a:r>
              <a:rPr lang="en-GB" altLang="nl-NL" sz="3200" dirty="0"/>
              <a:t>Crypto “language” </a:t>
            </a:r>
            <a:br>
              <a:rPr lang="en-GB" altLang="nl-NL" sz="3200" dirty="0"/>
            </a:br>
            <a:r>
              <a:rPr lang="en-GB" altLang="nl-NL" sz="2000" dirty="0"/>
              <a:t>Hierarchy in crypto measures</a:t>
            </a:r>
          </a:p>
        </p:txBody>
      </p:sp>
      <p:sp>
        <p:nvSpPr>
          <p:cNvPr id="17411" name="Rectangle 3"/>
          <p:cNvSpPr>
            <a:spLocks noChangeArrowheads="1"/>
          </p:cNvSpPr>
          <p:nvPr/>
        </p:nvSpPr>
        <p:spPr bwMode="auto">
          <a:xfrm>
            <a:off x="1277856" y="930795"/>
            <a:ext cx="46488" cy="200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1400" b="1">
                <a:solidFill>
                  <a:schemeClr val="tx1"/>
                </a:solidFill>
                <a:latin typeface="Arial" panose="020B0604020202020204" pitchFamily="34" charset="0"/>
                <a:cs typeface="Arial" panose="020B0604020202020204" pitchFamily="34" charset="0"/>
              </a:defRPr>
            </a:lvl1pPr>
            <a:lvl2pPr marL="742950" indent="-285750" eaLnBrk="0" hangingPunct="0">
              <a:defRPr kumimoji="1" sz="1400" b="1">
                <a:solidFill>
                  <a:schemeClr val="tx1"/>
                </a:solidFill>
                <a:latin typeface="Arial" panose="020B0604020202020204" pitchFamily="34" charset="0"/>
                <a:cs typeface="Arial" panose="020B0604020202020204" pitchFamily="34" charset="0"/>
              </a:defRPr>
            </a:lvl2pPr>
            <a:lvl3pPr marL="1143000" indent="-228600" eaLnBrk="0" hangingPunct="0">
              <a:defRPr kumimoji="1" sz="1400" b="1">
                <a:solidFill>
                  <a:schemeClr val="tx1"/>
                </a:solidFill>
                <a:latin typeface="Arial" panose="020B0604020202020204" pitchFamily="34" charset="0"/>
                <a:cs typeface="Arial" panose="020B0604020202020204" pitchFamily="34" charset="0"/>
              </a:defRPr>
            </a:lvl3pPr>
            <a:lvl4pPr marL="1600200" indent="-228600" eaLnBrk="0" hangingPunct="0">
              <a:defRPr kumimoji="1" sz="1400" b="1">
                <a:solidFill>
                  <a:schemeClr val="tx1"/>
                </a:solidFill>
                <a:latin typeface="Arial" panose="020B0604020202020204" pitchFamily="34" charset="0"/>
                <a:cs typeface="Arial" panose="020B0604020202020204" pitchFamily="34" charset="0"/>
              </a:defRPr>
            </a:lvl4pPr>
            <a:lvl5pPr marL="2057400" indent="-228600" eaLnBrk="0" hangingPunct="0">
              <a:defRPr kumimoji="1" sz="1400"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9pPr>
          </a:lstStyle>
          <a:p>
            <a:pPr eaLnBrk="1" hangingPunct="1"/>
            <a:r>
              <a:rPr kumimoji="0" lang="en-GB" altLang="nl-NL" sz="1300" b="0" dirty="0">
                <a:solidFill>
                  <a:srgbClr val="000000"/>
                </a:solidFill>
              </a:rPr>
              <a:t> </a:t>
            </a:r>
            <a:endParaRPr kumimoji="0" lang="en-GB" altLang="nl-NL" sz="2000" b="0" dirty="0"/>
          </a:p>
        </p:txBody>
      </p:sp>
      <p:sp>
        <p:nvSpPr>
          <p:cNvPr id="17412" name="Rectangle 4"/>
          <p:cNvSpPr>
            <a:spLocks noChangeArrowheads="1"/>
          </p:cNvSpPr>
          <p:nvPr/>
        </p:nvSpPr>
        <p:spPr bwMode="auto">
          <a:xfrm>
            <a:off x="1838244" y="930795"/>
            <a:ext cx="46488" cy="200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1400" b="1">
                <a:solidFill>
                  <a:schemeClr val="tx1"/>
                </a:solidFill>
                <a:latin typeface="Arial" panose="020B0604020202020204" pitchFamily="34" charset="0"/>
                <a:cs typeface="Arial" panose="020B0604020202020204" pitchFamily="34" charset="0"/>
              </a:defRPr>
            </a:lvl1pPr>
            <a:lvl2pPr marL="742950" indent="-285750" eaLnBrk="0" hangingPunct="0">
              <a:defRPr kumimoji="1" sz="1400" b="1">
                <a:solidFill>
                  <a:schemeClr val="tx1"/>
                </a:solidFill>
                <a:latin typeface="Arial" panose="020B0604020202020204" pitchFamily="34" charset="0"/>
                <a:cs typeface="Arial" panose="020B0604020202020204" pitchFamily="34" charset="0"/>
              </a:defRPr>
            </a:lvl2pPr>
            <a:lvl3pPr marL="1143000" indent="-228600" eaLnBrk="0" hangingPunct="0">
              <a:defRPr kumimoji="1" sz="1400" b="1">
                <a:solidFill>
                  <a:schemeClr val="tx1"/>
                </a:solidFill>
                <a:latin typeface="Arial" panose="020B0604020202020204" pitchFamily="34" charset="0"/>
                <a:cs typeface="Arial" panose="020B0604020202020204" pitchFamily="34" charset="0"/>
              </a:defRPr>
            </a:lvl3pPr>
            <a:lvl4pPr marL="1600200" indent="-228600" eaLnBrk="0" hangingPunct="0">
              <a:defRPr kumimoji="1" sz="1400" b="1">
                <a:solidFill>
                  <a:schemeClr val="tx1"/>
                </a:solidFill>
                <a:latin typeface="Arial" panose="020B0604020202020204" pitchFamily="34" charset="0"/>
                <a:cs typeface="Arial" panose="020B0604020202020204" pitchFamily="34" charset="0"/>
              </a:defRPr>
            </a:lvl4pPr>
            <a:lvl5pPr marL="2057400" indent="-228600" eaLnBrk="0" hangingPunct="0">
              <a:defRPr kumimoji="1" sz="1400"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9pPr>
          </a:lstStyle>
          <a:p>
            <a:pPr eaLnBrk="1" hangingPunct="1"/>
            <a:r>
              <a:rPr kumimoji="0" lang="en-GB" altLang="nl-NL" sz="1300" b="0" dirty="0">
                <a:solidFill>
                  <a:srgbClr val="000000"/>
                </a:solidFill>
              </a:rPr>
              <a:t> </a:t>
            </a:r>
            <a:endParaRPr kumimoji="0" lang="en-GB" altLang="nl-NL" sz="2000" b="0" dirty="0"/>
          </a:p>
        </p:txBody>
      </p:sp>
      <p:sp>
        <p:nvSpPr>
          <p:cNvPr id="17413" name="Rectangle 5"/>
          <p:cNvSpPr>
            <a:spLocks noChangeArrowheads="1"/>
          </p:cNvSpPr>
          <p:nvPr/>
        </p:nvSpPr>
        <p:spPr bwMode="auto">
          <a:xfrm>
            <a:off x="1298575" y="5145090"/>
            <a:ext cx="1333500" cy="414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1400" b="1">
                <a:solidFill>
                  <a:schemeClr val="tx1"/>
                </a:solidFill>
                <a:latin typeface="Arial" panose="020B0604020202020204" pitchFamily="34" charset="0"/>
                <a:cs typeface="Arial" panose="020B0604020202020204" pitchFamily="34" charset="0"/>
              </a:defRPr>
            </a:lvl1pPr>
            <a:lvl2pPr marL="742950" indent="-285750" eaLnBrk="0" hangingPunct="0">
              <a:defRPr kumimoji="1" sz="1400" b="1">
                <a:solidFill>
                  <a:schemeClr val="tx1"/>
                </a:solidFill>
                <a:latin typeface="Arial" panose="020B0604020202020204" pitchFamily="34" charset="0"/>
                <a:cs typeface="Arial" panose="020B0604020202020204" pitchFamily="34" charset="0"/>
              </a:defRPr>
            </a:lvl2pPr>
            <a:lvl3pPr marL="1143000" indent="-228600" eaLnBrk="0" hangingPunct="0">
              <a:defRPr kumimoji="1" sz="1400" b="1">
                <a:solidFill>
                  <a:schemeClr val="tx1"/>
                </a:solidFill>
                <a:latin typeface="Arial" panose="020B0604020202020204" pitchFamily="34" charset="0"/>
                <a:cs typeface="Arial" panose="020B0604020202020204" pitchFamily="34" charset="0"/>
              </a:defRPr>
            </a:lvl3pPr>
            <a:lvl4pPr marL="1600200" indent="-228600" eaLnBrk="0" hangingPunct="0">
              <a:defRPr kumimoji="1" sz="1400" b="1">
                <a:solidFill>
                  <a:schemeClr val="tx1"/>
                </a:solidFill>
                <a:latin typeface="Arial" panose="020B0604020202020204" pitchFamily="34" charset="0"/>
                <a:cs typeface="Arial" panose="020B0604020202020204" pitchFamily="34" charset="0"/>
              </a:defRPr>
            </a:lvl4pPr>
            <a:lvl5pPr marL="2057400" indent="-228600" eaLnBrk="0" hangingPunct="0">
              <a:defRPr kumimoji="1" sz="1400"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9pPr>
          </a:lstStyle>
          <a:p>
            <a:pPr eaLnBrk="1" hangingPunct="1"/>
            <a:endParaRPr lang="en-GB" altLang="nl-NL" dirty="0"/>
          </a:p>
        </p:txBody>
      </p:sp>
      <p:graphicFrame>
        <p:nvGraphicFramePr>
          <p:cNvPr id="628742" name="Object 2"/>
          <p:cNvGraphicFramePr>
            <a:graphicFrameLocks noChangeAspect="1"/>
          </p:cNvGraphicFramePr>
          <p:nvPr>
            <p:extLst>
              <p:ext uri="{D42A27DB-BD31-4B8C-83A1-F6EECF244321}">
                <p14:modId xmlns:p14="http://schemas.microsoft.com/office/powerpoint/2010/main" val="3294177930"/>
              </p:ext>
            </p:extLst>
          </p:nvPr>
        </p:nvGraphicFramePr>
        <p:xfrm>
          <a:off x="1336643" y="930795"/>
          <a:ext cx="6172202" cy="3779988"/>
        </p:xfrm>
        <a:graphic>
          <a:graphicData uri="http://schemas.openxmlformats.org/presentationml/2006/ole">
            <mc:AlternateContent xmlns:mc="http://schemas.openxmlformats.org/markup-compatibility/2006">
              <mc:Choice xmlns:v="urn:schemas-microsoft-com:vml" Requires="v">
                <p:oleObj spid="_x0000_s1043" name="Visio" r:id="rId4" imgW="6748641" imgH="3638413" progId="Visio.Drawing.11">
                  <p:embed/>
                </p:oleObj>
              </mc:Choice>
              <mc:Fallback>
                <p:oleObj name="Visio" r:id="rId4" imgW="6748641" imgH="3638413" progId="Visio.Drawing.11">
                  <p:embed/>
                  <p:pic>
                    <p:nvPicPr>
                      <p:cNvPr id="628742" name="Object 2"/>
                      <p:cNvPicPr>
                        <a:picLocks noChangeAspect="1" noChangeArrowheads="1"/>
                      </p:cNvPicPr>
                      <p:nvPr/>
                    </p:nvPicPr>
                    <p:blipFill>
                      <a:blip r:embed="rId5"/>
                      <a:srcRect/>
                      <a:stretch>
                        <a:fillRect/>
                      </a:stretch>
                    </p:blipFill>
                    <p:spPr bwMode="auto">
                      <a:xfrm>
                        <a:off x="1336643" y="930795"/>
                        <a:ext cx="6172202" cy="3779988"/>
                      </a:xfrm>
                      <a:prstGeom prst="rect">
                        <a:avLst/>
                      </a:prstGeom>
                      <a:noFill/>
                      <a:ln>
                        <a:noFill/>
                      </a:ln>
                      <a:effectLst/>
                    </p:spPr>
                  </p:pic>
                </p:oleObj>
              </mc:Fallback>
            </mc:AlternateContent>
          </a:graphicData>
        </a:graphic>
      </p:graphicFrame>
      <p:sp>
        <p:nvSpPr>
          <p:cNvPr id="628743" name="Line 7"/>
          <p:cNvSpPr>
            <a:spLocks noChangeShapeType="1"/>
          </p:cNvSpPr>
          <p:nvPr/>
        </p:nvSpPr>
        <p:spPr bwMode="auto">
          <a:xfrm>
            <a:off x="5714631" y="1354852"/>
            <a:ext cx="2590800" cy="3124200"/>
          </a:xfrm>
          <a:prstGeom prst="line">
            <a:avLst/>
          </a:prstGeom>
          <a:noFill/>
          <a:ln w="38100">
            <a:solidFill>
              <a:schemeClr val="tx2"/>
            </a:solidFill>
            <a:round/>
            <a:headEnd/>
            <a:tailEnd type="triangle" w="med" len="med"/>
          </a:ln>
          <a:extLst>
            <a:ext uri="{909E8E84-426E-40DD-AFC4-6F175D3DCCD1}">
              <a14:hiddenFill xmlns:a14="http://schemas.microsoft.com/office/drawing/2010/main">
                <a:noFill/>
              </a14:hiddenFill>
            </a:ext>
          </a:extLst>
        </p:spPr>
        <p:txBody>
          <a:bodyPr wrap="none" lIns="90488" tIns="44450" rIns="90488" bIns="44450"/>
          <a:lstStyle/>
          <a:p>
            <a:endParaRPr lang="en-GB" sz="2160" dirty="0"/>
          </a:p>
        </p:txBody>
      </p:sp>
      <p:sp>
        <p:nvSpPr>
          <p:cNvPr id="628744" name="Text Box 8"/>
          <p:cNvSpPr txBox="1">
            <a:spLocks noChangeArrowheads="1"/>
          </p:cNvSpPr>
          <p:nvPr/>
        </p:nvSpPr>
        <p:spPr bwMode="auto">
          <a:xfrm>
            <a:off x="5214290" y="789424"/>
            <a:ext cx="2819400" cy="397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eaLnBrk="0" hangingPunct="0">
              <a:defRPr kumimoji="1" sz="1400" b="1">
                <a:solidFill>
                  <a:schemeClr val="tx1"/>
                </a:solidFill>
                <a:latin typeface="Arial" panose="020B0604020202020204" pitchFamily="34" charset="0"/>
                <a:cs typeface="Arial" panose="020B0604020202020204" pitchFamily="34" charset="0"/>
              </a:defRPr>
            </a:lvl1pPr>
            <a:lvl2pPr marL="742950" indent="-285750" eaLnBrk="0" hangingPunct="0">
              <a:defRPr kumimoji="1" sz="1400" b="1">
                <a:solidFill>
                  <a:schemeClr val="tx1"/>
                </a:solidFill>
                <a:latin typeface="Arial" panose="020B0604020202020204" pitchFamily="34" charset="0"/>
                <a:cs typeface="Arial" panose="020B0604020202020204" pitchFamily="34" charset="0"/>
              </a:defRPr>
            </a:lvl2pPr>
            <a:lvl3pPr marL="1143000" indent="-228600" eaLnBrk="0" hangingPunct="0">
              <a:defRPr kumimoji="1" sz="1400" b="1">
                <a:solidFill>
                  <a:schemeClr val="tx1"/>
                </a:solidFill>
                <a:latin typeface="Arial" panose="020B0604020202020204" pitchFamily="34" charset="0"/>
                <a:cs typeface="Arial" panose="020B0604020202020204" pitchFamily="34" charset="0"/>
              </a:defRPr>
            </a:lvl3pPr>
            <a:lvl4pPr marL="1600200" indent="-228600" eaLnBrk="0" hangingPunct="0">
              <a:defRPr kumimoji="1" sz="1400" b="1">
                <a:solidFill>
                  <a:schemeClr val="tx1"/>
                </a:solidFill>
                <a:latin typeface="Arial" panose="020B0604020202020204" pitchFamily="34" charset="0"/>
                <a:cs typeface="Arial" panose="020B0604020202020204" pitchFamily="34" charset="0"/>
              </a:defRPr>
            </a:lvl4pPr>
            <a:lvl5pPr marL="2057400" indent="-228600" eaLnBrk="0" hangingPunct="0">
              <a:defRPr kumimoji="1" sz="1400"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9pPr>
          </a:lstStyle>
          <a:p>
            <a:pPr eaLnBrk="1" hangingPunct="1"/>
            <a:r>
              <a:rPr kumimoji="0" lang="en-GB" altLang="nl-NL" sz="2000" b="0" dirty="0">
                <a:solidFill>
                  <a:schemeClr val="tx2"/>
                </a:solidFill>
              </a:rPr>
              <a:t>Level of application</a:t>
            </a:r>
          </a:p>
        </p:txBody>
      </p:sp>
      <p:sp>
        <p:nvSpPr>
          <p:cNvPr id="628745" name="Text Box 9"/>
          <p:cNvSpPr txBox="1">
            <a:spLocks noChangeArrowheads="1"/>
          </p:cNvSpPr>
          <p:nvPr/>
        </p:nvSpPr>
        <p:spPr bwMode="auto">
          <a:xfrm>
            <a:off x="522206" y="973658"/>
            <a:ext cx="2590800" cy="1628651"/>
          </a:xfrm>
          <a:prstGeom prst="rect">
            <a:avLst/>
          </a:prstGeom>
          <a:solidFill>
            <a:srgbClr val="B8BA30"/>
          </a:solidFill>
          <a:ln>
            <a:noFill/>
          </a:ln>
          <a:extLs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eaLnBrk="0" hangingPunct="0">
              <a:defRPr kumimoji="1" sz="1400" b="1">
                <a:solidFill>
                  <a:schemeClr val="tx1"/>
                </a:solidFill>
                <a:latin typeface="Arial" panose="020B0604020202020204" pitchFamily="34" charset="0"/>
                <a:cs typeface="Arial" panose="020B0604020202020204" pitchFamily="34" charset="0"/>
              </a:defRPr>
            </a:lvl1pPr>
            <a:lvl2pPr marL="742950" indent="-285750" eaLnBrk="0" hangingPunct="0">
              <a:defRPr kumimoji="1" sz="1400" b="1">
                <a:solidFill>
                  <a:schemeClr val="tx1"/>
                </a:solidFill>
                <a:latin typeface="Arial" panose="020B0604020202020204" pitchFamily="34" charset="0"/>
                <a:cs typeface="Arial" panose="020B0604020202020204" pitchFamily="34" charset="0"/>
              </a:defRPr>
            </a:lvl2pPr>
            <a:lvl3pPr marL="1143000" indent="-228600" eaLnBrk="0" hangingPunct="0">
              <a:defRPr kumimoji="1" sz="1400" b="1">
                <a:solidFill>
                  <a:schemeClr val="tx1"/>
                </a:solidFill>
                <a:latin typeface="Arial" panose="020B0604020202020204" pitchFamily="34" charset="0"/>
                <a:cs typeface="Arial" panose="020B0604020202020204" pitchFamily="34" charset="0"/>
              </a:defRPr>
            </a:lvl3pPr>
            <a:lvl4pPr marL="1600200" indent="-228600" eaLnBrk="0" hangingPunct="0">
              <a:defRPr kumimoji="1" sz="1400" b="1">
                <a:solidFill>
                  <a:schemeClr val="tx1"/>
                </a:solidFill>
                <a:latin typeface="Arial" panose="020B0604020202020204" pitchFamily="34" charset="0"/>
                <a:cs typeface="Arial" panose="020B0604020202020204" pitchFamily="34" charset="0"/>
              </a:defRPr>
            </a:lvl4pPr>
            <a:lvl5pPr marL="2057400" indent="-228600" eaLnBrk="0" hangingPunct="0">
              <a:defRPr kumimoji="1" sz="1400"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9pPr>
          </a:lstStyle>
          <a:p>
            <a:pPr marL="342900" indent="-342900" eaLnBrk="1" hangingPunct="1">
              <a:buFont typeface="Arial" panose="020B0604020202020204" pitchFamily="34" charset="0"/>
              <a:buChar char="•"/>
            </a:pPr>
            <a:r>
              <a:rPr kumimoji="0" lang="en-GB" altLang="nl-NL" sz="2000" dirty="0">
                <a:solidFill>
                  <a:srgbClr val="002060"/>
                </a:solidFill>
              </a:rPr>
              <a:t>Confidentiality </a:t>
            </a:r>
          </a:p>
          <a:p>
            <a:pPr marL="342900" indent="-342900" eaLnBrk="1" hangingPunct="1">
              <a:buFont typeface="Arial" panose="020B0604020202020204" pitchFamily="34" charset="0"/>
              <a:buChar char="•"/>
            </a:pPr>
            <a:r>
              <a:rPr kumimoji="0" lang="en-GB" altLang="nl-NL" sz="2000" dirty="0">
                <a:solidFill>
                  <a:srgbClr val="002060"/>
                </a:solidFill>
              </a:rPr>
              <a:t>Integrity</a:t>
            </a:r>
          </a:p>
          <a:p>
            <a:pPr marL="342900" indent="-342900" eaLnBrk="1" hangingPunct="1">
              <a:buFont typeface="Arial" panose="020B0604020202020204" pitchFamily="34" charset="0"/>
              <a:buChar char="•"/>
            </a:pPr>
            <a:r>
              <a:rPr kumimoji="0" lang="en-GB" altLang="nl-NL" sz="2000" b="0" dirty="0">
                <a:solidFill>
                  <a:srgbClr val="002060"/>
                </a:solidFill>
              </a:rPr>
              <a:t>Non repudiation</a:t>
            </a:r>
          </a:p>
          <a:p>
            <a:pPr marL="342900" indent="-342900" eaLnBrk="1" hangingPunct="1">
              <a:buFont typeface="Arial" panose="020B0604020202020204" pitchFamily="34" charset="0"/>
              <a:buChar char="•"/>
            </a:pPr>
            <a:r>
              <a:rPr kumimoji="0" lang="en-GB" altLang="nl-NL" sz="2000" b="0" dirty="0">
                <a:solidFill>
                  <a:srgbClr val="002060"/>
                </a:solidFill>
              </a:rPr>
              <a:t>Authentication (access control)</a:t>
            </a:r>
          </a:p>
        </p:txBody>
      </p:sp>
      <p:sp>
        <p:nvSpPr>
          <p:cNvPr id="628746" name="AutoShape 10"/>
          <p:cNvSpPr>
            <a:spLocks noChangeArrowheads="1"/>
          </p:cNvSpPr>
          <p:nvPr/>
        </p:nvSpPr>
        <p:spPr bwMode="auto">
          <a:xfrm>
            <a:off x="3042288" y="1952770"/>
            <a:ext cx="981808" cy="457200"/>
          </a:xfrm>
          <a:prstGeom prst="rightArrow">
            <a:avLst>
              <a:gd name="adj1" fmla="val 50000"/>
              <a:gd name="adj2" fmla="val 45833"/>
            </a:avLst>
          </a:prstGeom>
          <a:solidFill>
            <a:srgbClr val="B8BA3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nchor="ctr"/>
          <a:lstStyle>
            <a:lvl1pPr eaLnBrk="0" hangingPunct="0">
              <a:defRPr kumimoji="1" sz="1400" b="1">
                <a:solidFill>
                  <a:schemeClr val="tx1"/>
                </a:solidFill>
                <a:latin typeface="Arial" panose="020B0604020202020204" pitchFamily="34" charset="0"/>
                <a:cs typeface="Arial" panose="020B0604020202020204" pitchFamily="34" charset="0"/>
              </a:defRPr>
            </a:lvl1pPr>
            <a:lvl2pPr marL="742950" indent="-285750" eaLnBrk="0" hangingPunct="0">
              <a:defRPr kumimoji="1" sz="1400" b="1">
                <a:solidFill>
                  <a:schemeClr val="tx1"/>
                </a:solidFill>
                <a:latin typeface="Arial" panose="020B0604020202020204" pitchFamily="34" charset="0"/>
                <a:cs typeface="Arial" panose="020B0604020202020204" pitchFamily="34" charset="0"/>
              </a:defRPr>
            </a:lvl2pPr>
            <a:lvl3pPr marL="1143000" indent="-228600" eaLnBrk="0" hangingPunct="0">
              <a:defRPr kumimoji="1" sz="1400" b="1">
                <a:solidFill>
                  <a:schemeClr val="tx1"/>
                </a:solidFill>
                <a:latin typeface="Arial" panose="020B0604020202020204" pitchFamily="34" charset="0"/>
                <a:cs typeface="Arial" panose="020B0604020202020204" pitchFamily="34" charset="0"/>
              </a:defRPr>
            </a:lvl3pPr>
            <a:lvl4pPr marL="1600200" indent="-228600" eaLnBrk="0" hangingPunct="0">
              <a:defRPr kumimoji="1" sz="1400" b="1">
                <a:solidFill>
                  <a:schemeClr val="tx1"/>
                </a:solidFill>
                <a:latin typeface="Arial" panose="020B0604020202020204" pitchFamily="34" charset="0"/>
                <a:cs typeface="Arial" panose="020B0604020202020204" pitchFamily="34" charset="0"/>
              </a:defRPr>
            </a:lvl4pPr>
            <a:lvl5pPr marL="2057400" indent="-228600" eaLnBrk="0" hangingPunct="0">
              <a:defRPr kumimoji="1" sz="1400"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9pPr>
          </a:lstStyle>
          <a:p>
            <a:pPr eaLnBrk="1" hangingPunct="1"/>
            <a:endParaRPr lang="en-GB" altLang="nl-NL" dirty="0"/>
          </a:p>
        </p:txBody>
      </p:sp>
      <p:sp>
        <p:nvSpPr>
          <p:cNvPr id="628747" name="Text Box 11"/>
          <p:cNvSpPr txBox="1">
            <a:spLocks noChangeArrowheads="1"/>
          </p:cNvSpPr>
          <p:nvPr/>
        </p:nvSpPr>
        <p:spPr bwMode="auto">
          <a:xfrm>
            <a:off x="279248" y="2697522"/>
            <a:ext cx="2557486" cy="705321"/>
          </a:xfrm>
          <a:prstGeom prst="rect">
            <a:avLst/>
          </a:prstGeom>
          <a:solidFill>
            <a:srgbClr val="00B0F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square" lIns="90488" tIns="44450" rIns="90488" bIns="44450">
            <a:spAutoFit/>
          </a:bodyPr>
          <a:lstStyle>
            <a:lvl1pPr eaLnBrk="0" hangingPunct="0">
              <a:defRPr kumimoji="1" sz="1400" b="1">
                <a:solidFill>
                  <a:schemeClr val="tx1"/>
                </a:solidFill>
                <a:latin typeface="Arial" panose="020B0604020202020204" pitchFamily="34" charset="0"/>
                <a:cs typeface="Arial" panose="020B0604020202020204" pitchFamily="34" charset="0"/>
              </a:defRPr>
            </a:lvl1pPr>
            <a:lvl2pPr marL="742950" indent="-285750" eaLnBrk="0" hangingPunct="0">
              <a:defRPr kumimoji="1" sz="1400" b="1">
                <a:solidFill>
                  <a:schemeClr val="tx1"/>
                </a:solidFill>
                <a:latin typeface="Arial" panose="020B0604020202020204" pitchFamily="34" charset="0"/>
                <a:cs typeface="Arial" panose="020B0604020202020204" pitchFamily="34" charset="0"/>
              </a:defRPr>
            </a:lvl2pPr>
            <a:lvl3pPr marL="1143000" indent="-228600" eaLnBrk="0" hangingPunct="0">
              <a:defRPr kumimoji="1" sz="1400" b="1">
                <a:solidFill>
                  <a:schemeClr val="tx1"/>
                </a:solidFill>
                <a:latin typeface="Arial" panose="020B0604020202020204" pitchFamily="34" charset="0"/>
                <a:cs typeface="Arial" panose="020B0604020202020204" pitchFamily="34" charset="0"/>
              </a:defRPr>
            </a:lvl3pPr>
            <a:lvl4pPr marL="1600200" indent="-228600" eaLnBrk="0" hangingPunct="0">
              <a:defRPr kumimoji="1" sz="1400" b="1">
                <a:solidFill>
                  <a:schemeClr val="tx1"/>
                </a:solidFill>
                <a:latin typeface="Arial" panose="020B0604020202020204" pitchFamily="34" charset="0"/>
                <a:cs typeface="Arial" panose="020B0604020202020204" pitchFamily="34" charset="0"/>
              </a:defRPr>
            </a:lvl4pPr>
            <a:lvl5pPr marL="2057400" indent="-228600" eaLnBrk="0" hangingPunct="0">
              <a:defRPr kumimoji="1" sz="1400"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9pPr>
          </a:lstStyle>
          <a:p>
            <a:pPr marL="342900" indent="-342900" eaLnBrk="1" hangingPunct="1">
              <a:buFont typeface="Arial" panose="020B0604020202020204" pitchFamily="34" charset="0"/>
              <a:buChar char="•"/>
            </a:pPr>
            <a:r>
              <a:rPr kumimoji="0" lang="en-GB" altLang="nl-NL" sz="2000" b="0" dirty="0"/>
              <a:t>Encryption</a:t>
            </a:r>
          </a:p>
          <a:p>
            <a:pPr marL="342900" indent="-342900" eaLnBrk="1" hangingPunct="1">
              <a:buFont typeface="Arial" panose="020B0604020202020204" pitchFamily="34" charset="0"/>
              <a:buChar char="•"/>
            </a:pPr>
            <a:r>
              <a:rPr kumimoji="0" lang="en-GB" altLang="nl-NL" sz="2000" b="0" dirty="0"/>
              <a:t>Digital signature</a:t>
            </a:r>
          </a:p>
        </p:txBody>
      </p:sp>
      <p:sp>
        <p:nvSpPr>
          <p:cNvPr id="628748" name="AutoShape 12"/>
          <p:cNvSpPr>
            <a:spLocks noChangeArrowheads="1"/>
          </p:cNvSpPr>
          <p:nvPr/>
        </p:nvSpPr>
        <p:spPr bwMode="auto">
          <a:xfrm>
            <a:off x="2807102" y="2669328"/>
            <a:ext cx="881609" cy="457200"/>
          </a:xfrm>
          <a:prstGeom prst="rightArrow">
            <a:avLst>
              <a:gd name="adj1" fmla="val 50000"/>
              <a:gd name="adj2" fmla="val 75781"/>
            </a:avLst>
          </a:prstGeom>
          <a:solidFill>
            <a:srgbClr val="00B0F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nchor="ctr"/>
          <a:lstStyle>
            <a:lvl1pPr eaLnBrk="0" hangingPunct="0">
              <a:defRPr kumimoji="1" sz="1400" b="1">
                <a:solidFill>
                  <a:schemeClr val="tx1"/>
                </a:solidFill>
                <a:latin typeface="Arial" panose="020B0604020202020204" pitchFamily="34" charset="0"/>
                <a:cs typeface="Arial" panose="020B0604020202020204" pitchFamily="34" charset="0"/>
              </a:defRPr>
            </a:lvl1pPr>
            <a:lvl2pPr marL="742950" indent="-285750" eaLnBrk="0" hangingPunct="0">
              <a:defRPr kumimoji="1" sz="1400" b="1">
                <a:solidFill>
                  <a:schemeClr val="tx1"/>
                </a:solidFill>
                <a:latin typeface="Arial" panose="020B0604020202020204" pitchFamily="34" charset="0"/>
                <a:cs typeface="Arial" panose="020B0604020202020204" pitchFamily="34" charset="0"/>
              </a:defRPr>
            </a:lvl2pPr>
            <a:lvl3pPr marL="1143000" indent="-228600" eaLnBrk="0" hangingPunct="0">
              <a:defRPr kumimoji="1" sz="1400" b="1">
                <a:solidFill>
                  <a:schemeClr val="tx1"/>
                </a:solidFill>
                <a:latin typeface="Arial" panose="020B0604020202020204" pitchFamily="34" charset="0"/>
                <a:cs typeface="Arial" panose="020B0604020202020204" pitchFamily="34" charset="0"/>
              </a:defRPr>
            </a:lvl3pPr>
            <a:lvl4pPr marL="1600200" indent="-228600" eaLnBrk="0" hangingPunct="0">
              <a:defRPr kumimoji="1" sz="1400" b="1">
                <a:solidFill>
                  <a:schemeClr val="tx1"/>
                </a:solidFill>
                <a:latin typeface="Arial" panose="020B0604020202020204" pitchFamily="34" charset="0"/>
                <a:cs typeface="Arial" panose="020B0604020202020204" pitchFamily="34" charset="0"/>
              </a:defRPr>
            </a:lvl4pPr>
            <a:lvl5pPr marL="2057400" indent="-228600" eaLnBrk="0" hangingPunct="0">
              <a:defRPr kumimoji="1" sz="1400"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9pPr>
          </a:lstStyle>
          <a:p>
            <a:pPr eaLnBrk="1" hangingPunct="1"/>
            <a:endParaRPr lang="en-GB" altLang="nl-NL" dirty="0"/>
          </a:p>
        </p:txBody>
      </p:sp>
      <p:sp>
        <p:nvSpPr>
          <p:cNvPr id="628750" name="AutoShape 14"/>
          <p:cNvSpPr>
            <a:spLocks noChangeArrowheads="1"/>
          </p:cNvSpPr>
          <p:nvPr/>
        </p:nvSpPr>
        <p:spPr bwMode="auto">
          <a:xfrm rot="10800000">
            <a:off x="5922608" y="3315988"/>
            <a:ext cx="495300" cy="457200"/>
          </a:xfrm>
          <a:prstGeom prst="rightArrow">
            <a:avLst>
              <a:gd name="adj1" fmla="val 50000"/>
              <a:gd name="adj2" fmla="val 54167"/>
            </a:avLst>
          </a:prstGeom>
          <a:solidFill>
            <a:srgbClr val="99FF66"/>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nchor="ctr"/>
          <a:lstStyle>
            <a:lvl1pPr eaLnBrk="0" hangingPunct="0">
              <a:defRPr kumimoji="1" sz="1400" b="1">
                <a:solidFill>
                  <a:schemeClr val="tx1"/>
                </a:solidFill>
                <a:latin typeface="Arial" panose="020B0604020202020204" pitchFamily="34" charset="0"/>
                <a:cs typeface="Arial" panose="020B0604020202020204" pitchFamily="34" charset="0"/>
              </a:defRPr>
            </a:lvl1pPr>
            <a:lvl2pPr marL="742950" indent="-285750" eaLnBrk="0" hangingPunct="0">
              <a:defRPr kumimoji="1" sz="1400" b="1">
                <a:solidFill>
                  <a:schemeClr val="tx1"/>
                </a:solidFill>
                <a:latin typeface="Arial" panose="020B0604020202020204" pitchFamily="34" charset="0"/>
                <a:cs typeface="Arial" panose="020B0604020202020204" pitchFamily="34" charset="0"/>
              </a:defRPr>
            </a:lvl2pPr>
            <a:lvl3pPr marL="1143000" indent="-228600" eaLnBrk="0" hangingPunct="0">
              <a:defRPr kumimoji="1" sz="1400" b="1">
                <a:solidFill>
                  <a:schemeClr val="tx1"/>
                </a:solidFill>
                <a:latin typeface="Arial" panose="020B0604020202020204" pitchFamily="34" charset="0"/>
                <a:cs typeface="Arial" panose="020B0604020202020204" pitchFamily="34" charset="0"/>
              </a:defRPr>
            </a:lvl3pPr>
            <a:lvl4pPr marL="1600200" indent="-228600" eaLnBrk="0" hangingPunct="0">
              <a:defRPr kumimoji="1" sz="1400" b="1">
                <a:solidFill>
                  <a:schemeClr val="tx1"/>
                </a:solidFill>
                <a:latin typeface="Arial" panose="020B0604020202020204" pitchFamily="34" charset="0"/>
                <a:cs typeface="Arial" panose="020B0604020202020204" pitchFamily="34" charset="0"/>
              </a:defRPr>
            </a:lvl4pPr>
            <a:lvl5pPr marL="2057400" indent="-228600" eaLnBrk="0" hangingPunct="0">
              <a:defRPr kumimoji="1" sz="1400"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9pPr>
          </a:lstStyle>
          <a:p>
            <a:pPr eaLnBrk="1" hangingPunct="1"/>
            <a:endParaRPr lang="en-GB" altLang="nl-NL" dirty="0"/>
          </a:p>
        </p:txBody>
      </p:sp>
      <p:sp>
        <p:nvSpPr>
          <p:cNvPr id="628749" name="Text Box 13"/>
          <p:cNvSpPr txBox="1">
            <a:spLocks noChangeArrowheads="1"/>
          </p:cNvSpPr>
          <p:nvPr/>
        </p:nvSpPr>
        <p:spPr bwMode="auto">
          <a:xfrm>
            <a:off x="6298492" y="2750319"/>
            <a:ext cx="2728616" cy="1013098"/>
          </a:xfrm>
          <a:prstGeom prst="rect">
            <a:avLst/>
          </a:prstGeom>
          <a:solidFill>
            <a:srgbClr val="99FF66"/>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square" lIns="90488" tIns="44450" rIns="90488" bIns="44450">
            <a:spAutoFit/>
          </a:bodyPr>
          <a:lstStyle>
            <a:lvl1pPr eaLnBrk="0" hangingPunct="0">
              <a:defRPr kumimoji="1" sz="1400" b="1">
                <a:solidFill>
                  <a:schemeClr val="tx1"/>
                </a:solidFill>
                <a:latin typeface="Arial" panose="020B0604020202020204" pitchFamily="34" charset="0"/>
                <a:cs typeface="Arial" panose="020B0604020202020204" pitchFamily="34" charset="0"/>
              </a:defRPr>
            </a:lvl1pPr>
            <a:lvl2pPr marL="742950" indent="-285750" eaLnBrk="0" hangingPunct="0">
              <a:defRPr kumimoji="1" sz="1400" b="1">
                <a:solidFill>
                  <a:schemeClr val="tx1"/>
                </a:solidFill>
                <a:latin typeface="Arial" panose="020B0604020202020204" pitchFamily="34" charset="0"/>
                <a:cs typeface="Arial" panose="020B0604020202020204" pitchFamily="34" charset="0"/>
              </a:defRPr>
            </a:lvl2pPr>
            <a:lvl3pPr marL="1143000" indent="-228600" eaLnBrk="0" hangingPunct="0">
              <a:defRPr kumimoji="1" sz="1400" b="1">
                <a:solidFill>
                  <a:schemeClr val="tx1"/>
                </a:solidFill>
                <a:latin typeface="Arial" panose="020B0604020202020204" pitchFamily="34" charset="0"/>
                <a:cs typeface="Arial" panose="020B0604020202020204" pitchFamily="34" charset="0"/>
              </a:defRPr>
            </a:lvl3pPr>
            <a:lvl4pPr marL="1600200" indent="-228600" eaLnBrk="0" hangingPunct="0">
              <a:defRPr kumimoji="1" sz="1400" b="1">
                <a:solidFill>
                  <a:schemeClr val="tx1"/>
                </a:solidFill>
                <a:latin typeface="Arial" panose="020B0604020202020204" pitchFamily="34" charset="0"/>
                <a:cs typeface="Arial" panose="020B0604020202020204" pitchFamily="34" charset="0"/>
              </a:defRPr>
            </a:lvl4pPr>
            <a:lvl5pPr marL="2057400" indent="-228600" eaLnBrk="0" hangingPunct="0">
              <a:defRPr kumimoji="1" sz="1400"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kumimoji="1" sz="1400" b="1">
                <a:solidFill>
                  <a:schemeClr val="tx1"/>
                </a:solidFill>
                <a:latin typeface="Arial" panose="020B0604020202020204" pitchFamily="34" charset="0"/>
                <a:cs typeface="Arial" panose="020B0604020202020204" pitchFamily="34" charset="0"/>
              </a:defRPr>
            </a:lvl9pPr>
          </a:lstStyle>
          <a:p>
            <a:pPr eaLnBrk="1" hangingPunct="1"/>
            <a:r>
              <a:rPr kumimoji="0" lang="en-GB" altLang="nl-NL" sz="2000" b="0" dirty="0"/>
              <a:t>Symmetric algorithm</a:t>
            </a:r>
          </a:p>
          <a:p>
            <a:pPr eaLnBrk="1" hangingPunct="1"/>
            <a:r>
              <a:rPr kumimoji="0" lang="en-GB" altLang="nl-NL" sz="2000" b="0" dirty="0"/>
              <a:t>Asymmetric algorithm</a:t>
            </a:r>
          </a:p>
          <a:p>
            <a:pPr eaLnBrk="1" hangingPunct="1"/>
            <a:r>
              <a:rPr kumimoji="0" lang="en-GB" altLang="nl-NL" sz="2000" b="0" dirty="0"/>
              <a:t>Hashing algorithm</a:t>
            </a:r>
          </a:p>
        </p:txBody>
      </p:sp>
      <p:sp>
        <p:nvSpPr>
          <p:cNvPr id="2" name="Tekstvak 1"/>
          <p:cNvSpPr txBox="1"/>
          <p:nvPr/>
        </p:nvSpPr>
        <p:spPr>
          <a:xfrm>
            <a:off x="0" y="4736120"/>
            <a:ext cx="8928992" cy="1323439"/>
          </a:xfrm>
          <a:prstGeom prst="rect">
            <a:avLst/>
          </a:prstGeom>
          <a:noFill/>
        </p:spPr>
        <p:txBody>
          <a:bodyPr wrap="square" rtlCol="0">
            <a:spAutoFit/>
          </a:bodyPr>
          <a:lstStyle/>
          <a:p>
            <a:pPr marL="285750" indent="-285750">
              <a:buFont typeface="Arial" panose="020B0604020202020204" pitchFamily="34" charset="0"/>
              <a:buChar char="•"/>
            </a:pPr>
            <a:r>
              <a:rPr lang="nl-NL" sz="2000" dirty="0">
                <a:solidFill>
                  <a:srgbClr val="00B050"/>
                </a:solidFill>
                <a:latin typeface="+mj-lt"/>
              </a:rPr>
              <a:t>Crypto security </a:t>
            </a:r>
            <a:r>
              <a:rPr lang="nl-NL" sz="2000" dirty="0" err="1">
                <a:latin typeface="+mj-lt"/>
              </a:rPr>
              <a:t>delivers</a:t>
            </a:r>
            <a:r>
              <a:rPr lang="nl-NL" sz="2000" dirty="0">
                <a:latin typeface="+mj-lt"/>
              </a:rPr>
              <a:t> a </a:t>
            </a:r>
            <a:r>
              <a:rPr lang="nl-NL" sz="2000" dirty="0">
                <a:solidFill>
                  <a:srgbClr val="00B0F0"/>
                </a:solidFill>
                <a:latin typeface="+mj-lt"/>
              </a:rPr>
              <a:t>service</a:t>
            </a:r>
            <a:r>
              <a:rPr lang="nl-NL" sz="2000" dirty="0">
                <a:latin typeface="+mj-lt"/>
              </a:rPr>
              <a:t> </a:t>
            </a:r>
            <a:r>
              <a:rPr lang="nl-NL" sz="2000" dirty="0" err="1">
                <a:latin typeface="+mj-lt"/>
              </a:rPr>
              <a:t>e.g</a:t>
            </a:r>
            <a:r>
              <a:rPr lang="nl-NL" sz="2000" dirty="0">
                <a:latin typeface="+mj-lt"/>
              </a:rPr>
              <a:t> </a:t>
            </a:r>
            <a:r>
              <a:rPr lang="nl-NL" sz="2000" i="1" u="sng" dirty="0" err="1">
                <a:solidFill>
                  <a:srgbClr val="00006E"/>
                </a:solidFill>
                <a:latin typeface="+mj-lt"/>
              </a:rPr>
              <a:t>Confidentiality</a:t>
            </a:r>
            <a:endParaRPr lang="nl-NL" sz="2000" i="1" u="sng" dirty="0">
              <a:solidFill>
                <a:srgbClr val="00006E"/>
              </a:solidFill>
              <a:latin typeface="+mj-lt"/>
            </a:endParaRPr>
          </a:p>
          <a:p>
            <a:pPr marL="742950" lvl="1" indent="-285750">
              <a:buFont typeface="Arial" panose="020B0604020202020204" pitchFamily="34" charset="0"/>
              <a:buChar char="•"/>
            </a:pPr>
            <a:r>
              <a:rPr lang="nl-NL" sz="2000" dirty="0" err="1">
                <a:latin typeface="+mj-lt"/>
              </a:rPr>
              <a:t>That</a:t>
            </a:r>
            <a:r>
              <a:rPr lang="nl-NL" sz="2000" dirty="0">
                <a:latin typeface="+mj-lt"/>
              </a:rPr>
              <a:t> </a:t>
            </a:r>
            <a:r>
              <a:rPr lang="nl-NL" sz="2000" dirty="0" err="1">
                <a:latin typeface="+mj-lt"/>
              </a:rPr>
              <a:t>uses</a:t>
            </a:r>
            <a:r>
              <a:rPr lang="nl-NL" sz="2000" dirty="0">
                <a:latin typeface="+mj-lt"/>
              </a:rPr>
              <a:t> a </a:t>
            </a:r>
            <a:r>
              <a:rPr lang="nl-NL" sz="2000" dirty="0" err="1">
                <a:solidFill>
                  <a:srgbClr val="FFFF00"/>
                </a:solidFill>
                <a:effectLst>
                  <a:outerShdw blurRad="38100" dist="38100" dir="2700000" algn="tl">
                    <a:srgbClr val="000000">
                      <a:alpha val="43137"/>
                    </a:srgbClr>
                  </a:outerShdw>
                </a:effectLst>
                <a:latin typeface="+mj-lt"/>
              </a:rPr>
              <a:t>mechanism</a:t>
            </a:r>
            <a:r>
              <a:rPr lang="nl-NL" sz="2000" dirty="0">
                <a:latin typeface="+mj-lt"/>
              </a:rPr>
              <a:t> </a:t>
            </a:r>
            <a:r>
              <a:rPr lang="nl-NL" sz="2000" i="1" u="sng" dirty="0" err="1">
                <a:latin typeface="+mj-lt"/>
              </a:rPr>
              <a:t>encryption</a:t>
            </a:r>
            <a:endParaRPr lang="nl-NL" sz="2000" i="1" u="sng" dirty="0">
              <a:latin typeface="+mj-lt"/>
            </a:endParaRPr>
          </a:p>
          <a:p>
            <a:pPr marL="1200150" lvl="2" indent="-285750">
              <a:buFont typeface="Arial" panose="020B0604020202020204" pitchFamily="34" charset="0"/>
              <a:buChar char="•"/>
            </a:pPr>
            <a:r>
              <a:rPr lang="nl-NL" sz="2000" dirty="0" err="1">
                <a:latin typeface="+mj-lt"/>
              </a:rPr>
              <a:t>That</a:t>
            </a:r>
            <a:r>
              <a:rPr lang="nl-NL" sz="2000" dirty="0">
                <a:latin typeface="+mj-lt"/>
              </a:rPr>
              <a:t> is </a:t>
            </a:r>
            <a:r>
              <a:rPr lang="nl-NL" sz="2000" dirty="0" err="1">
                <a:latin typeface="+mj-lt"/>
              </a:rPr>
              <a:t>based</a:t>
            </a:r>
            <a:r>
              <a:rPr lang="nl-NL" sz="2000" dirty="0">
                <a:latin typeface="+mj-lt"/>
              </a:rPr>
              <a:t> on </a:t>
            </a:r>
            <a:r>
              <a:rPr lang="nl-NL" sz="2000" dirty="0" err="1">
                <a:latin typeface="+mj-lt"/>
              </a:rPr>
              <a:t>the</a:t>
            </a:r>
            <a:r>
              <a:rPr lang="nl-NL" sz="2000" dirty="0">
                <a:latin typeface="+mj-lt"/>
              </a:rPr>
              <a:t> </a:t>
            </a:r>
            <a:r>
              <a:rPr lang="nl-NL" sz="2000" dirty="0" err="1">
                <a:solidFill>
                  <a:srgbClr val="0070C0"/>
                </a:solidFill>
                <a:latin typeface="+mj-lt"/>
              </a:rPr>
              <a:t>primitive</a:t>
            </a:r>
            <a:r>
              <a:rPr lang="nl-NL" sz="2000" dirty="0">
                <a:latin typeface="+mj-lt"/>
              </a:rPr>
              <a:t> (or type): </a:t>
            </a:r>
            <a:r>
              <a:rPr lang="nl-NL" sz="2000" i="1" u="sng" dirty="0" err="1">
                <a:latin typeface="+mj-lt"/>
              </a:rPr>
              <a:t>asymmetric</a:t>
            </a:r>
            <a:r>
              <a:rPr lang="nl-NL" sz="2000" i="1" u="sng" dirty="0">
                <a:latin typeface="+mj-lt"/>
              </a:rPr>
              <a:t> </a:t>
            </a:r>
            <a:r>
              <a:rPr lang="nl-NL" sz="2000" i="1" u="sng" dirty="0" err="1">
                <a:latin typeface="+mj-lt"/>
              </a:rPr>
              <a:t>algorithm</a:t>
            </a:r>
            <a:endParaRPr lang="nl-NL" sz="2000" i="1" u="sng" dirty="0">
              <a:latin typeface="+mj-lt"/>
            </a:endParaRPr>
          </a:p>
          <a:p>
            <a:pPr marL="1657350" lvl="3" indent="-285750">
              <a:buFont typeface="Arial" panose="020B0604020202020204" pitchFamily="34" charset="0"/>
              <a:buChar char="•"/>
            </a:pPr>
            <a:r>
              <a:rPr lang="nl-NL" sz="2000" dirty="0" err="1">
                <a:latin typeface="+mj-lt"/>
              </a:rPr>
              <a:t>That</a:t>
            </a:r>
            <a:r>
              <a:rPr lang="nl-NL" sz="2000" dirty="0">
                <a:latin typeface="+mj-lt"/>
              </a:rPr>
              <a:t> is </a:t>
            </a:r>
            <a:r>
              <a:rPr lang="nl-NL" sz="2000" dirty="0" err="1">
                <a:latin typeface="+mj-lt"/>
              </a:rPr>
              <a:t>based</a:t>
            </a:r>
            <a:r>
              <a:rPr lang="nl-NL" sz="2000" dirty="0">
                <a:latin typeface="+mj-lt"/>
              </a:rPr>
              <a:t> on </a:t>
            </a:r>
            <a:r>
              <a:rPr lang="nl-NL" sz="2000" i="1" u="sng" dirty="0">
                <a:latin typeface="+mj-lt"/>
              </a:rPr>
              <a:t>RSA</a:t>
            </a:r>
            <a:endParaRPr lang="en-GB" sz="2000" i="1" u="sng" dirty="0">
              <a:latin typeface="+mj-lt"/>
            </a:endParaRPr>
          </a:p>
        </p:txBody>
      </p:sp>
    </p:spTree>
    <p:extLst>
      <p:ext uri="{BB962C8B-B14F-4D97-AF65-F5344CB8AC3E}">
        <p14:creationId xmlns:p14="http://schemas.microsoft.com/office/powerpoint/2010/main" val="135379821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28745"/>
                                        </p:tgtEl>
                                        <p:attrNameLst>
                                          <p:attrName>style.visibility</p:attrName>
                                        </p:attrNameLst>
                                      </p:cBhvr>
                                      <p:to>
                                        <p:strVal val="visible"/>
                                      </p:to>
                                    </p:set>
                                    <p:animEffect transition="in" filter="dissolve">
                                      <p:cBhvr>
                                        <p:cTn id="7" dur="500"/>
                                        <p:tgtEl>
                                          <p:spTgt spid="628745"/>
                                        </p:tgtEl>
                                      </p:cBhvr>
                                    </p:animEffect>
                                  </p:childTnLst>
                                </p:cTn>
                              </p:par>
                              <p:par>
                                <p:cTn id="8" presetID="5" presetClass="entr" presetSubtype="10" fill="hold" grpId="0" nodeType="withEffect">
                                  <p:stCondLst>
                                    <p:cond delay="0"/>
                                  </p:stCondLst>
                                  <p:childTnLst>
                                    <p:set>
                                      <p:cBhvr>
                                        <p:cTn id="9" dur="1" fill="hold">
                                          <p:stCondLst>
                                            <p:cond delay="0"/>
                                          </p:stCondLst>
                                        </p:cTn>
                                        <p:tgtEl>
                                          <p:spTgt spid="628746"/>
                                        </p:tgtEl>
                                        <p:attrNameLst>
                                          <p:attrName>style.visibility</p:attrName>
                                        </p:attrNameLst>
                                      </p:cBhvr>
                                      <p:to>
                                        <p:strVal val="visible"/>
                                      </p:to>
                                    </p:set>
                                    <p:animEffect transition="in" filter="checkerboard(across)">
                                      <p:cBhvr>
                                        <p:cTn id="10" dur="500"/>
                                        <p:tgtEl>
                                          <p:spTgt spid="628746"/>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628747"/>
                                        </p:tgtEl>
                                        <p:attrNameLst>
                                          <p:attrName>style.visibility</p:attrName>
                                        </p:attrNameLst>
                                      </p:cBhvr>
                                      <p:to>
                                        <p:strVal val="visible"/>
                                      </p:to>
                                    </p:set>
                                    <p:animEffect transition="in" filter="dissolve">
                                      <p:cBhvr>
                                        <p:cTn id="15" dur="500"/>
                                        <p:tgtEl>
                                          <p:spTgt spid="628747"/>
                                        </p:tgtEl>
                                      </p:cBhvr>
                                    </p:animEffect>
                                  </p:childTnLst>
                                </p:cTn>
                              </p:par>
                            </p:childTnLst>
                          </p:cTn>
                        </p:par>
                        <p:par>
                          <p:cTn id="16" fill="hold" nodeType="afterGroup">
                            <p:stCondLst>
                              <p:cond delay="500"/>
                            </p:stCondLst>
                            <p:childTnLst>
                              <p:par>
                                <p:cTn id="17" presetID="9" presetClass="entr" presetSubtype="0" fill="hold" grpId="0" nodeType="afterEffect">
                                  <p:stCondLst>
                                    <p:cond delay="0"/>
                                  </p:stCondLst>
                                  <p:childTnLst>
                                    <p:set>
                                      <p:cBhvr>
                                        <p:cTn id="18" dur="1" fill="hold">
                                          <p:stCondLst>
                                            <p:cond delay="0"/>
                                          </p:stCondLst>
                                        </p:cTn>
                                        <p:tgtEl>
                                          <p:spTgt spid="628748"/>
                                        </p:tgtEl>
                                        <p:attrNameLst>
                                          <p:attrName>style.visibility</p:attrName>
                                        </p:attrNameLst>
                                      </p:cBhvr>
                                      <p:to>
                                        <p:strVal val="visible"/>
                                      </p:to>
                                    </p:set>
                                    <p:animEffect transition="in" filter="dissolve">
                                      <p:cBhvr>
                                        <p:cTn id="19" dur="500"/>
                                        <p:tgtEl>
                                          <p:spTgt spid="628748"/>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9" presetClass="entr" presetSubtype="0" fill="hold" grpId="0" nodeType="clickEffect">
                                  <p:stCondLst>
                                    <p:cond delay="0"/>
                                  </p:stCondLst>
                                  <p:childTnLst>
                                    <p:set>
                                      <p:cBhvr>
                                        <p:cTn id="23" dur="1" fill="hold">
                                          <p:stCondLst>
                                            <p:cond delay="0"/>
                                          </p:stCondLst>
                                        </p:cTn>
                                        <p:tgtEl>
                                          <p:spTgt spid="628749"/>
                                        </p:tgtEl>
                                        <p:attrNameLst>
                                          <p:attrName>style.visibility</p:attrName>
                                        </p:attrNameLst>
                                      </p:cBhvr>
                                      <p:to>
                                        <p:strVal val="visible"/>
                                      </p:to>
                                    </p:set>
                                    <p:animEffect transition="in" filter="dissolve">
                                      <p:cBhvr>
                                        <p:cTn id="24" dur="500"/>
                                        <p:tgtEl>
                                          <p:spTgt spid="628749"/>
                                        </p:tgtEl>
                                      </p:cBhvr>
                                    </p:animEffect>
                                  </p:childTnLst>
                                </p:cTn>
                              </p:par>
                            </p:childTnLst>
                          </p:cTn>
                        </p:par>
                        <p:par>
                          <p:cTn id="25" fill="hold" nodeType="afterGroup">
                            <p:stCondLst>
                              <p:cond delay="500"/>
                            </p:stCondLst>
                            <p:childTnLst>
                              <p:par>
                                <p:cTn id="26" presetID="9" presetClass="entr" presetSubtype="0" fill="hold" grpId="0" nodeType="afterEffect">
                                  <p:stCondLst>
                                    <p:cond delay="0"/>
                                  </p:stCondLst>
                                  <p:childTnLst>
                                    <p:set>
                                      <p:cBhvr>
                                        <p:cTn id="27" dur="1" fill="hold">
                                          <p:stCondLst>
                                            <p:cond delay="0"/>
                                          </p:stCondLst>
                                        </p:cTn>
                                        <p:tgtEl>
                                          <p:spTgt spid="628750"/>
                                        </p:tgtEl>
                                        <p:attrNameLst>
                                          <p:attrName>style.visibility</p:attrName>
                                        </p:attrNameLst>
                                      </p:cBhvr>
                                      <p:to>
                                        <p:strVal val="visible"/>
                                      </p:to>
                                    </p:set>
                                    <p:animEffect transition="in" filter="dissolve">
                                      <p:cBhvr>
                                        <p:cTn id="28" dur="500"/>
                                        <p:tgtEl>
                                          <p:spTgt spid="628750"/>
                                        </p:tgtEl>
                                      </p:cBhvr>
                                    </p:animEffect>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2"/>
                                        </p:tgtEl>
                                        <p:attrNameLst>
                                          <p:attrName>style.visibility</p:attrName>
                                        </p:attrNameLst>
                                      </p:cBhvr>
                                      <p:to>
                                        <p:strVal val="visible"/>
                                      </p:to>
                                    </p:set>
                                    <p:animEffect transition="in" filter="fade">
                                      <p:cBhvr>
                                        <p:cTn id="33" dur="1000"/>
                                        <p:tgtEl>
                                          <p:spTgt spid="2"/>
                                        </p:tgtEl>
                                      </p:cBhvr>
                                    </p:animEffect>
                                    <p:anim calcmode="lin" valueType="num">
                                      <p:cBhvr>
                                        <p:cTn id="34" dur="1000" fill="hold"/>
                                        <p:tgtEl>
                                          <p:spTgt spid="2"/>
                                        </p:tgtEl>
                                        <p:attrNameLst>
                                          <p:attrName>ppt_x</p:attrName>
                                        </p:attrNameLst>
                                      </p:cBhvr>
                                      <p:tavLst>
                                        <p:tav tm="0">
                                          <p:val>
                                            <p:strVal val="#ppt_x"/>
                                          </p:val>
                                        </p:tav>
                                        <p:tav tm="100000">
                                          <p:val>
                                            <p:strVal val="#ppt_x"/>
                                          </p:val>
                                        </p:tav>
                                      </p:tavLst>
                                    </p:anim>
                                    <p:anim calcmode="lin" valueType="num">
                                      <p:cBhvr>
                                        <p:cTn id="35"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8745" grpId="0" animBg="1" autoUpdateAnimBg="0"/>
      <p:bldP spid="628746" grpId="0" animBg="1"/>
      <p:bldP spid="628747" grpId="0" animBg="1" autoUpdateAnimBg="0"/>
      <p:bldP spid="628748" grpId="0" animBg="1"/>
      <p:bldP spid="628750" grpId="0" animBg="1"/>
      <p:bldP spid="628749" grpId="0" animBg="1" autoUpdateAnimBg="0"/>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899592" y="203837"/>
            <a:ext cx="8042796" cy="608963"/>
          </a:xfrm>
        </p:spPr>
        <p:txBody>
          <a:bodyPr/>
          <a:lstStyle/>
          <a:p>
            <a:r>
              <a:rPr lang="en-GB" altLang="nl-NL" sz="3200" dirty="0"/>
              <a:t>History of cryptography</a:t>
            </a:r>
          </a:p>
        </p:txBody>
      </p:sp>
      <p:sp>
        <p:nvSpPr>
          <p:cNvPr id="130051" name="Rectangle 3"/>
          <p:cNvSpPr>
            <a:spLocks noGrp="1" noChangeArrowheads="1"/>
          </p:cNvSpPr>
          <p:nvPr>
            <p:ph idx="1"/>
          </p:nvPr>
        </p:nvSpPr>
        <p:spPr>
          <a:xfrm>
            <a:off x="611560" y="1016794"/>
            <a:ext cx="8141345" cy="4824412"/>
          </a:xfrm>
        </p:spPr>
        <p:txBody>
          <a:bodyPr>
            <a:normAutofit/>
          </a:bodyPr>
          <a:lstStyle/>
          <a:p>
            <a:pPr>
              <a:defRPr/>
            </a:pPr>
            <a:r>
              <a:rPr lang="en-GB" dirty="0"/>
              <a:t>Very old!</a:t>
            </a:r>
          </a:p>
          <a:p>
            <a:pPr lvl="1">
              <a:defRPr/>
            </a:pPr>
            <a:r>
              <a:rPr lang="en-GB" sz="2160" dirty="0"/>
              <a:t>Egypt, China, Romains</a:t>
            </a:r>
          </a:p>
          <a:p>
            <a:pPr lvl="1">
              <a:defRPr/>
            </a:pPr>
            <a:r>
              <a:rPr lang="en-GB" sz="2160" dirty="0"/>
              <a:t>Art of war, lovers, secret messages </a:t>
            </a:r>
          </a:p>
          <a:p>
            <a:pPr>
              <a:defRPr/>
            </a:pPr>
            <a:r>
              <a:rPr lang="nl-NL" sz="2400" dirty="0"/>
              <a:t>Different </a:t>
            </a:r>
            <a:r>
              <a:rPr lang="nl-NL" sz="2400" dirty="0" err="1"/>
              <a:t>ways</a:t>
            </a:r>
            <a:r>
              <a:rPr lang="nl-NL" sz="2400" dirty="0"/>
              <a:t> of </a:t>
            </a:r>
            <a:r>
              <a:rPr lang="nl-NL" sz="2400" dirty="0" err="1"/>
              <a:t>cryptography</a:t>
            </a:r>
            <a:endParaRPr lang="en-GB" sz="2400" dirty="0"/>
          </a:p>
          <a:p>
            <a:pPr>
              <a:defRPr/>
            </a:pPr>
            <a:r>
              <a:rPr lang="en-GB" dirty="0">
                <a:hlinkClick r:id="rId3"/>
              </a:rPr>
              <a:t>Steganography </a:t>
            </a:r>
            <a:r>
              <a:rPr lang="en-GB" dirty="0"/>
              <a:t>= </a:t>
            </a:r>
            <a:r>
              <a:rPr lang="en-GB" sz="2000" dirty="0"/>
              <a:t>hiding information in other objects like </a:t>
            </a:r>
          </a:p>
          <a:p>
            <a:pPr lvl="1">
              <a:defRPr/>
            </a:pPr>
            <a:r>
              <a:rPr lang="en-US" dirty="0"/>
              <a:t>scratches in wood covered with wax, on bolded head of a messenger</a:t>
            </a:r>
          </a:p>
          <a:p>
            <a:pPr lvl="1">
              <a:defRPr/>
            </a:pPr>
            <a:r>
              <a:rPr lang="en-US" dirty="0"/>
              <a:t>letters in a book "invisible“ marked</a:t>
            </a:r>
          </a:p>
          <a:p>
            <a:pPr lvl="1">
              <a:defRPr/>
            </a:pPr>
            <a:r>
              <a:rPr lang="en-GB" b="1" dirty="0"/>
              <a:t>Digital hiding in a multimedia file</a:t>
            </a:r>
          </a:p>
          <a:p>
            <a:pPr lvl="1">
              <a:defRPr/>
            </a:pPr>
            <a:endParaRPr lang="en-GB" dirty="0"/>
          </a:p>
        </p:txBody>
      </p:sp>
      <p:sp>
        <p:nvSpPr>
          <p:cNvPr id="4" name="Slide Number Placeholder 3"/>
          <p:cNvSpPr>
            <a:spLocks noGrp="1"/>
          </p:cNvSpPr>
          <p:nvPr>
            <p:ph type="sldNum" sz="quarter" idx="12"/>
          </p:nvPr>
        </p:nvSpPr>
        <p:spPr>
          <a:xfrm>
            <a:off x="8531788" y="4353560"/>
            <a:ext cx="548640" cy="396240"/>
          </a:xfrm>
        </p:spPr>
        <p:txBody>
          <a:bodyPr/>
          <a:lstStyle/>
          <a:p>
            <a:fld id="{6E2D2B3B-882E-40F3-A32F-6DD516915044}" type="slidenum">
              <a:rPr lang="en-US" smtClean="0"/>
              <a:pPr/>
              <a:t>8</a:t>
            </a:fld>
            <a:endParaRPr lang="en-US" dirty="0"/>
          </a:p>
        </p:txBody>
      </p:sp>
      <p:pic>
        <p:nvPicPr>
          <p:cNvPr id="7170" name="Picture 2" descr="https://www.cs.bham.ac.uk/~mdr/teaching/modules03/security/students/SS5/Steganography_files/image012.gif"/>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899592" y="4077072"/>
            <a:ext cx="4210893" cy="2543139"/>
          </a:xfrm>
          <a:prstGeom prst="rect">
            <a:avLst/>
          </a:prstGeom>
          <a:noFill/>
          <a:extLst>
            <a:ext uri="{909E8E84-426E-40DD-AFC4-6F175D3DCCD1}">
              <a14:hiddenFill xmlns:a14="http://schemas.microsoft.com/office/drawing/2010/main">
                <a:solidFill>
                  <a:srgbClr val="FFFFFF"/>
                </a:solidFill>
              </a14:hiddenFill>
            </a:ext>
          </a:extLst>
        </p:spPr>
      </p:pic>
      <p:sp>
        <p:nvSpPr>
          <p:cNvPr id="2" name="Tekstvak 1"/>
          <p:cNvSpPr txBox="1"/>
          <p:nvPr/>
        </p:nvSpPr>
        <p:spPr>
          <a:xfrm>
            <a:off x="5076056" y="4749800"/>
            <a:ext cx="2592288" cy="738664"/>
          </a:xfrm>
          <a:prstGeom prst="rect">
            <a:avLst/>
          </a:prstGeom>
          <a:noFill/>
        </p:spPr>
        <p:txBody>
          <a:bodyPr wrap="square" rtlCol="0">
            <a:spAutoFit/>
          </a:bodyPr>
          <a:lstStyle/>
          <a:p>
            <a:r>
              <a:rPr lang="en-US" dirty="0"/>
              <a:t>wherein the carrier (file) does not increase in size</a:t>
            </a:r>
          </a:p>
          <a:p>
            <a:endParaRPr lang="en-GB" dirty="0"/>
          </a:p>
        </p:txBody>
      </p:sp>
    </p:spTree>
    <p:extLst>
      <p:ext uri="{BB962C8B-B14F-4D97-AF65-F5344CB8AC3E}">
        <p14:creationId xmlns:p14="http://schemas.microsoft.com/office/powerpoint/2010/main" val="11589953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10" name="Rectangle 2"/>
          <p:cNvSpPr>
            <a:spLocks noGrp="1" noChangeArrowheads="1"/>
          </p:cNvSpPr>
          <p:nvPr>
            <p:ph type="title"/>
          </p:nvPr>
        </p:nvSpPr>
        <p:spPr>
          <a:xfrm>
            <a:off x="1043607" y="285750"/>
            <a:ext cx="7830517" cy="504826"/>
          </a:xfrm>
        </p:spPr>
        <p:txBody>
          <a:bodyPr/>
          <a:lstStyle/>
          <a:p>
            <a:r>
              <a:rPr lang="en-GB" altLang="nl-NL" sz="3200" dirty="0"/>
              <a:t>Famous code system:</a:t>
            </a:r>
          </a:p>
        </p:txBody>
      </p:sp>
      <p:sp>
        <p:nvSpPr>
          <p:cNvPr id="21506" name="Rectangle 3"/>
          <p:cNvSpPr>
            <a:spLocks noGrp="1" noChangeArrowheads="1"/>
          </p:cNvSpPr>
          <p:nvPr>
            <p:ph type="body" sz="half" idx="1"/>
          </p:nvPr>
        </p:nvSpPr>
        <p:spPr>
          <a:xfrm>
            <a:off x="282469" y="836712"/>
            <a:ext cx="5657683" cy="5688631"/>
          </a:xfrm>
        </p:spPr>
        <p:txBody>
          <a:bodyPr>
            <a:normAutofit/>
          </a:bodyPr>
          <a:lstStyle/>
          <a:p>
            <a:r>
              <a:rPr lang="en-GB" altLang="nl-NL" dirty="0"/>
              <a:t>What is it?</a:t>
            </a:r>
          </a:p>
          <a:p>
            <a:r>
              <a:rPr lang="en-GB" altLang="nl-NL" dirty="0"/>
              <a:t>Used by Nazi regime in 2</a:t>
            </a:r>
            <a:r>
              <a:rPr lang="en-GB" altLang="nl-NL" baseline="30000" dirty="0"/>
              <a:t>nd</a:t>
            </a:r>
            <a:r>
              <a:rPr lang="en-GB" altLang="nl-NL" dirty="0"/>
              <a:t> World war </a:t>
            </a:r>
          </a:p>
          <a:p>
            <a:pPr>
              <a:lnSpc>
                <a:spcPct val="150000"/>
              </a:lnSpc>
            </a:pPr>
            <a:r>
              <a:rPr lang="en-GB" altLang="nl-NL" dirty="0"/>
              <a:t>Poly alphabetic substitution</a:t>
            </a:r>
          </a:p>
          <a:p>
            <a:r>
              <a:rPr lang="en-GB" altLang="nl-NL" dirty="0"/>
              <a:t>Cracked by British Secret Service (Bletchley Park)</a:t>
            </a:r>
          </a:p>
          <a:p>
            <a:endParaRPr lang="nl-NL" altLang="nl-NL" b="1" i="1" dirty="0"/>
          </a:p>
          <a:p>
            <a:endParaRPr lang="nl-NL" altLang="nl-NL" b="1" i="1" dirty="0"/>
          </a:p>
          <a:p>
            <a:endParaRPr lang="nl-NL" altLang="nl-NL" b="1" i="1" dirty="0"/>
          </a:p>
          <a:p>
            <a:endParaRPr lang="nl-NL" altLang="nl-NL" b="1" i="1" dirty="0"/>
          </a:p>
          <a:p>
            <a:endParaRPr lang="en-GB" altLang="nl-NL" i="1" dirty="0"/>
          </a:p>
          <a:p>
            <a:r>
              <a:rPr lang="en-GB" altLang="nl-NL" i="1" dirty="0"/>
              <a:t>Some nice videos of Enigma</a:t>
            </a:r>
          </a:p>
          <a:p>
            <a:pPr marL="742937" lvl="1" indent="-342887">
              <a:defRPr/>
            </a:pPr>
            <a:r>
              <a:rPr lang="nl-NL" sz="1200" dirty="0">
                <a:solidFill>
                  <a:srgbClr val="00006E"/>
                </a:solidFill>
                <a:hlinkClick r:id="rId3"/>
              </a:rPr>
              <a:t>http://nl.youtube.com/watch?v=HwNGF6te_6A</a:t>
            </a:r>
            <a:endParaRPr lang="nl-NL" sz="1200" dirty="0">
              <a:solidFill>
                <a:srgbClr val="00006E"/>
              </a:solidFill>
            </a:endParaRPr>
          </a:p>
          <a:p>
            <a:pPr marL="742937" lvl="1" indent="-342887">
              <a:defRPr/>
            </a:pPr>
            <a:r>
              <a:rPr lang="nl-NL" sz="1200" dirty="0">
                <a:solidFill>
                  <a:srgbClr val="00006E"/>
                </a:solidFill>
                <a:hlinkClick r:id="rId4"/>
              </a:rPr>
              <a:t>https://www.youtube.com/watch?hl=nl&amp;gl=NL&amp;v=hiOjqskDlS0#t=35.485481</a:t>
            </a:r>
            <a:endParaRPr lang="nl-NL" sz="1200" dirty="0">
              <a:solidFill>
                <a:srgbClr val="00006E"/>
              </a:solidFill>
            </a:endParaRPr>
          </a:p>
          <a:p>
            <a:endParaRPr lang="en-GB" altLang="nl-NL" b="1" i="1" dirty="0"/>
          </a:p>
        </p:txBody>
      </p:sp>
      <p:pic>
        <p:nvPicPr>
          <p:cNvPr id="3" name="Afbeelding 2"/>
          <p:cNvPicPr>
            <a:picLocks noChangeAspect="1"/>
          </p:cNvPicPr>
          <p:nvPr/>
        </p:nvPicPr>
        <p:blipFill>
          <a:blip r:embed="rId5"/>
          <a:stretch>
            <a:fillRect/>
          </a:stretch>
        </p:blipFill>
        <p:spPr>
          <a:xfrm>
            <a:off x="5940152" y="156641"/>
            <a:ext cx="3065264" cy="5541692"/>
          </a:xfrm>
          <a:prstGeom prst="rect">
            <a:avLst/>
          </a:prstGeom>
        </p:spPr>
      </p:pic>
      <p:pic>
        <p:nvPicPr>
          <p:cNvPr id="9" name="Picture 2" descr="http://www.cryptomuseum.com/crypto/enigma/img/sch3.gif"/>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496" y="2996952"/>
            <a:ext cx="592455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272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1506">
                                            <p:txEl>
                                              <p:pRg st="1" end="1"/>
                                            </p:txEl>
                                          </p:spTgt>
                                        </p:tgtEl>
                                        <p:attrNameLst>
                                          <p:attrName>style.visibility</p:attrName>
                                        </p:attrNameLst>
                                      </p:cBhvr>
                                      <p:to>
                                        <p:strVal val="visible"/>
                                      </p:to>
                                    </p:set>
                                    <p:animEffect transition="in" filter="fade">
                                      <p:cBhvr>
                                        <p:cTn id="7" dur="1000"/>
                                        <p:tgtEl>
                                          <p:spTgt spid="21506">
                                            <p:txEl>
                                              <p:pRg st="1" end="1"/>
                                            </p:txEl>
                                          </p:spTgt>
                                        </p:tgtEl>
                                      </p:cBhvr>
                                    </p:animEffect>
                                    <p:anim calcmode="lin" valueType="num">
                                      <p:cBhvr>
                                        <p:cTn id="8" dur="1000" fill="hold"/>
                                        <p:tgtEl>
                                          <p:spTgt spid="21506">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21506">
                                            <p:txEl>
                                              <p:pRg st="1" end="1"/>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1506">
                                            <p:txEl>
                                              <p:pRg st="2" end="2"/>
                                            </p:txEl>
                                          </p:spTgt>
                                        </p:tgtEl>
                                        <p:attrNameLst>
                                          <p:attrName>style.visibility</p:attrName>
                                        </p:attrNameLst>
                                      </p:cBhvr>
                                      <p:to>
                                        <p:strVal val="visible"/>
                                      </p:to>
                                    </p:set>
                                    <p:animEffect transition="in" filter="fade">
                                      <p:cBhvr>
                                        <p:cTn id="12" dur="1000"/>
                                        <p:tgtEl>
                                          <p:spTgt spid="21506">
                                            <p:txEl>
                                              <p:pRg st="2" end="2"/>
                                            </p:txEl>
                                          </p:spTgt>
                                        </p:tgtEl>
                                      </p:cBhvr>
                                    </p:animEffect>
                                    <p:anim calcmode="lin" valueType="num">
                                      <p:cBhvr>
                                        <p:cTn id="13" dur="1000" fill="hold"/>
                                        <p:tgtEl>
                                          <p:spTgt spid="21506">
                                            <p:txEl>
                                              <p:pRg st="2" end="2"/>
                                            </p:txEl>
                                          </p:spTgt>
                                        </p:tgtEl>
                                        <p:attrNameLst>
                                          <p:attrName>ppt_x</p:attrName>
                                        </p:attrNameLst>
                                      </p:cBhvr>
                                      <p:tavLst>
                                        <p:tav tm="0">
                                          <p:val>
                                            <p:strVal val="#ppt_x"/>
                                          </p:val>
                                        </p:tav>
                                        <p:tav tm="100000">
                                          <p:val>
                                            <p:strVal val="#ppt_x"/>
                                          </p:val>
                                        </p:tav>
                                      </p:tavLst>
                                    </p:anim>
                                    <p:anim calcmode="lin" valueType="num">
                                      <p:cBhvr>
                                        <p:cTn id="14" dur="1000" fill="hold"/>
                                        <p:tgtEl>
                                          <p:spTgt spid="21506">
                                            <p:txEl>
                                              <p:pRg st="2" end="2"/>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21506">
                                            <p:txEl>
                                              <p:pRg st="3" end="3"/>
                                            </p:txEl>
                                          </p:spTgt>
                                        </p:tgtEl>
                                        <p:attrNameLst>
                                          <p:attrName>style.visibility</p:attrName>
                                        </p:attrNameLst>
                                      </p:cBhvr>
                                      <p:to>
                                        <p:strVal val="visible"/>
                                      </p:to>
                                    </p:set>
                                    <p:animEffect transition="in" filter="fade">
                                      <p:cBhvr>
                                        <p:cTn id="17" dur="1000"/>
                                        <p:tgtEl>
                                          <p:spTgt spid="21506">
                                            <p:txEl>
                                              <p:pRg st="3" end="3"/>
                                            </p:txEl>
                                          </p:spTgt>
                                        </p:tgtEl>
                                      </p:cBhvr>
                                    </p:animEffect>
                                    <p:anim calcmode="lin" valueType="num">
                                      <p:cBhvr>
                                        <p:cTn id="18" dur="1000" fill="hold"/>
                                        <p:tgtEl>
                                          <p:spTgt spid="21506">
                                            <p:txEl>
                                              <p:pRg st="3" end="3"/>
                                            </p:txEl>
                                          </p:spTgt>
                                        </p:tgtEl>
                                        <p:attrNameLst>
                                          <p:attrName>ppt_x</p:attrName>
                                        </p:attrNameLst>
                                      </p:cBhvr>
                                      <p:tavLst>
                                        <p:tav tm="0">
                                          <p:val>
                                            <p:strVal val="#ppt_x"/>
                                          </p:val>
                                        </p:tav>
                                        <p:tav tm="100000">
                                          <p:val>
                                            <p:strVal val="#ppt_x"/>
                                          </p:val>
                                        </p:tav>
                                      </p:tavLst>
                                    </p:anim>
                                    <p:anim calcmode="lin" valueType="num">
                                      <p:cBhvr>
                                        <p:cTn id="19" dur="1000" fill="hold"/>
                                        <p:tgtEl>
                                          <p:spTgt spid="21506">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1000"/>
                                        <p:tgtEl>
                                          <p:spTgt spid="9"/>
                                        </p:tgtEl>
                                      </p:cBhvr>
                                    </p:animEffect>
                                    <p:anim calcmode="lin" valueType="num">
                                      <p:cBhvr>
                                        <p:cTn id="25" dur="1000" fill="hold"/>
                                        <p:tgtEl>
                                          <p:spTgt spid="9"/>
                                        </p:tgtEl>
                                        <p:attrNameLst>
                                          <p:attrName>ppt_x</p:attrName>
                                        </p:attrNameLst>
                                      </p:cBhvr>
                                      <p:tavLst>
                                        <p:tav tm="0">
                                          <p:val>
                                            <p:strVal val="#ppt_x"/>
                                          </p:val>
                                        </p:tav>
                                        <p:tav tm="100000">
                                          <p:val>
                                            <p:strVal val="#ppt_x"/>
                                          </p:val>
                                        </p:tav>
                                      </p:tavLst>
                                    </p:anim>
                                    <p:anim calcmode="lin" valueType="num">
                                      <p:cBhvr>
                                        <p:cTn id="26"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21506">
                                            <p:txEl>
                                              <p:pRg st="9" end="9"/>
                                            </p:txEl>
                                          </p:spTgt>
                                        </p:tgtEl>
                                        <p:attrNameLst>
                                          <p:attrName>style.visibility</p:attrName>
                                        </p:attrNameLst>
                                      </p:cBhvr>
                                      <p:to>
                                        <p:strVal val="visible"/>
                                      </p:to>
                                    </p:set>
                                    <p:animEffect transition="in" filter="fade">
                                      <p:cBhvr>
                                        <p:cTn id="31" dur="1000"/>
                                        <p:tgtEl>
                                          <p:spTgt spid="21506">
                                            <p:txEl>
                                              <p:pRg st="9" end="9"/>
                                            </p:txEl>
                                          </p:spTgt>
                                        </p:tgtEl>
                                      </p:cBhvr>
                                    </p:animEffect>
                                    <p:anim calcmode="lin" valueType="num">
                                      <p:cBhvr>
                                        <p:cTn id="32" dur="1000" fill="hold"/>
                                        <p:tgtEl>
                                          <p:spTgt spid="21506">
                                            <p:txEl>
                                              <p:pRg st="9" end="9"/>
                                            </p:txEl>
                                          </p:spTgt>
                                        </p:tgtEl>
                                        <p:attrNameLst>
                                          <p:attrName>ppt_x</p:attrName>
                                        </p:attrNameLst>
                                      </p:cBhvr>
                                      <p:tavLst>
                                        <p:tav tm="0">
                                          <p:val>
                                            <p:strVal val="#ppt_x"/>
                                          </p:val>
                                        </p:tav>
                                        <p:tav tm="100000">
                                          <p:val>
                                            <p:strVal val="#ppt_x"/>
                                          </p:val>
                                        </p:tav>
                                      </p:tavLst>
                                    </p:anim>
                                    <p:anim calcmode="lin" valueType="num">
                                      <p:cBhvr>
                                        <p:cTn id="33" dur="1000" fill="hold"/>
                                        <p:tgtEl>
                                          <p:spTgt spid="21506">
                                            <p:txEl>
                                              <p:pRg st="9" end="9"/>
                                            </p:txEl>
                                          </p:spTgt>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21506">
                                            <p:txEl>
                                              <p:pRg st="10" end="10"/>
                                            </p:txEl>
                                          </p:spTgt>
                                        </p:tgtEl>
                                        <p:attrNameLst>
                                          <p:attrName>style.visibility</p:attrName>
                                        </p:attrNameLst>
                                      </p:cBhvr>
                                      <p:to>
                                        <p:strVal val="visible"/>
                                      </p:to>
                                    </p:set>
                                    <p:animEffect transition="in" filter="fade">
                                      <p:cBhvr>
                                        <p:cTn id="36" dur="1000"/>
                                        <p:tgtEl>
                                          <p:spTgt spid="21506">
                                            <p:txEl>
                                              <p:pRg st="10" end="10"/>
                                            </p:txEl>
                                          </p:spTgt>
                                        </p:tgtEl>
                                      </p:cBhvr>
                                    </p:animEffect>
                                    <p:anim calcmode="lin" valueType="num">
                                      <p:cBhvr>
                                        <p:cTn id="37" dur="1000" fill="hold"/>
                                        <p:tgtEl>
                                          <p:spTgt spid="21506">
                                            <p:txEl>
                                              <p:pRg st="10" end="10"/>
                                            </p:txEl>
                                          </p:spTgt>
                                        </p:tgtEl>
                                        <p:attrNameLst>
                                          <p:attrName>ppt_x</p:attrName>
                                        </p:attrNameLst>
                                      </p:cBhvr>
                                      <p:tavLst>
                                        <p:tav tm="0">
                                          <p:val>
                                            <p:strVal val="#ppt_x"/>
                                          </p:val>
                                        </p:tav>
                                        <p:tav tm="100000">
                                          <p:val>
                                            <p:strVal val="#ppt_x"/>
                                          </p:val>
                                        </p:tav>
                                      </p:tavLst>
                                    </p:anim>
                                    <p:anim calcmode="lin" valueType="num">
                                      <p:cBhvr>
                                        <p:cTn id="38" dur="1000" fill="hold"/>
                                        <p:tgtEl>
                                          <p:spTgt spid="21506">
                                            <p:txEl>
                                              <p:pRg st="10" end="10"/>
                                            </p:txEl>
                                          </p:spTgt>
                                        </p:tgtEl>
                                        <p:attrNameLst>
                                          <p:attrName>ppt_y</p:attrName>
                                        </p:attrNameLst>
                                      </p:cBhvr>
                                      <p:tavLst>
                                        <p:tav tm="0">
                                          <p:val>
                                            <p:strVal val="#ppt_y+.1"/>
                                          </p:val>
                                        </p:tav>
                                        <p:tav tm="100000">
                                          <p:val>
                                            <p:strVal val="#ppt_y"/>
                                          </p:val>
                                        </p:tav>
                                      </p:tavLst>
                                    </p:anim>
                                  </p:childTnLst>
                                </p:cTn>
                              </p:par>
                              <p:par>
                                <p:cTn id="39" presetID="42" presetClass="entr" presetSubtype="0" fill="hold" grpId="0" nodeType="withEffect">
                                  <p:stCondLst>
                                    <p:cond delay="0"/>
                                  </p:stCondLst>
                                  <p:childTnLst>
                                    <p:set>
                                      <p:cBhvr>
                                        <p:cTn id="40" dur="1" fill="hold">
                                          <p:stCondLst>
                                            <p:cond delay="0"/>
                                          </p:stCondLst>
                                        </p:cTn>
                                        <p:tgtEl>
                                          <p:spTgt spid="21506">
                                            <p:txEl>
                                              <p:pRg st="11" end="11"/>
                                            </p:txEl>
                                          </p:spTgt>
                                        </p:tgtEl>
                                        <p:attrNameLst>
                                          <p:attrName>style.visibility</p:attrName>
                                        </p:attrNameLst>
                                      </p:cBhvr>
                                      <p:to>
                                        <p:strVal val="visible"/>
                                      </p:to>
                                    </p:set>
                                    <p:animEffect transition="in" filter="fade">
                                      <p:cBhvr>
                                        <p:cTn id="41" dur="1000"/>
                                        <p:tgtEl>
                                          <p:spTgt spid="21506">
                                            <p:txEl>
                                              <p:pRg st="11" end="11"/>
                                            </p:txEl>
                                          </p:spTgt>
                                        </p:tgtEl>
                                      </p:cBhvr>
                                    </p:animEffect>
                                    <p:anim calcmode="lin" valueType="num">
                                      <p:cBhvr>
                                        <p:cTn id="42" dur="1000" fill="hold"/>
                                        <p:tgtEl>
                                          <p:spTgt spid="21506">
                                            <p:txEl>
                                              <p:pRg st="11" end="11"/>
                                            </p:txEl>
                                          </p:spTgt>
                                        </p:tgtEl>
                                        <p:attrNameLst>
                                          <p:attrName>ppt_x</p:attrName>
                                        </p:attrNameLst>
                                      </p:cBhvr>
                                      <p:tavLst>
                                        <p:tav tm="0">
                                          <p:val>
                                            <p:strVal val="#ppt_x"/>
                                          </p:val>
                                        </p:tav>
                                        <p:tav tm="100000">
                                          <p:val>
                                            <p:strVal val="#ppt_x"/>
                                          </p:val>
                                        </p:tav>
                                      </p:tavLst>
                                    </p:anim>
                                    <p:anim calcmode="lin" valueType="num">
                                      <p:cBhvr>
                                        <p:cTn id="43" dur="1000" fill="hold"/>
                                        <p:tgtEl>
                                          <p:spTgt spid="21506">
                                            <p:txEl>
                                              <p:pRg st="11" end="1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06" grpId="0" uiExpand="1" build="p"/>
    </p:bldLst>
  </p:timing>
</p:sld>
</file>

<file path=ppt/theme/theme1.xml><?xml version="1.0" encoding="utf-8"?>
<a:theme xmlns:a="http://schemas.openxmlformats.org/drawingml/2006/main" name="pp-zoetermeer">
  <a:themeElements>
    <a:clrScheme name="">
      <a:dk1>
        <a:srgbClr val="080808"/>
      </a:dk1>
      <a:lt1>
        <a:srgbClr val="FFFFFF"/>
      </a:lt1>
      <a:dk2>
        <a:srgbClr val="FF0000"/>
      </a:dk2>
      <a:lt2>
        <a:srgbClr val="C0C0C0"/>
      </a:lt2>
      <a:accent1>
        <a:srgbClr val="808080"/>
      </a:accent1>
      <a:accent2>
        <a:srgbClr val="B2B2B2"/>
      </a:accent2>
      <a:accent3>
        <a:srgbClr val="FFFFFF"/>
      </a:accent3>
      <a:accent4>
        <a:srgbClr val="060606"/>
      </a:accent4>
      <a:accent5>
        <a:srgbClr val="C0C0C0"/>
      </a:accent5>
      <a:accent6>
        <a:srgbClr val="A1A1A1"/>
      </a:accent6>
      <a:hlink>
        <a:srgbClr val="0000FF"/>
      </a:hlink>
      <a:folHlink>
        <a:srgbClr val="0000CC"/>
      </a:folHlink>
    </a:clrScheme>
    <a:fontScheme name="pp-zoetermeer">
      <a:majorFont>
        <a:latin typeface="Univers"/>
        <a:ea typeface=""/>
        <a:cs typeface=""/>
      </a:majorFont>
      <a:minorFont>
        <a:latin typeface="Univers"/>
        <a:ea typeface=""/>
        <a:cs typeface=""/>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2"/>
        </a:solidFill>
        <a:ln>
          <a:noFill/>
        </a:ln>
        <a:effectLst/>
        <a:extLst>
          <a:ext uri="{91240B29-F687-4f45-9708-019B960494DF}">
            <a14:hiddenLine xmlns="" xmlns:a14="http://schemas.microsoft.com/office/drawing/2010/main" w="9525" cap="flat" cmpd="sng" algn="ctr">
              <a:solidFill>
                <a:schemeClr val="bg2"/>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rgbClr val="808080"/>
                </a:outerShdw>
              </a:effectLst>
            </a14:hiddenEffects>
          </a:ext>
        </a:extLst>
      </a:spPr>
      <a:bodyPr vert="horz" wrap="none" lIns="90000" tIns="46800" rIns="90000" bIns="46800" numCol="1" anchor="ctr" anchorCtr="0" compatLnSpc="1">
        <a:prstTxWarp prst="textNoShape">
          <a:avLst/>
        </a:prstTxWarp>
        <a:spAutoFit/>
      </a:bodyPr>
      <a:lstStyle>
        <a:defPPr marL="0" marR="0" indent="0" algn="ctr" defTabSz="914400" rtl="0" eaLnBrk="0" fontAlgn="base" latinLnBrk="0" hangingPunct="0">
          <a:lnSpc>
            <a:spcPct val="100000"/>
          </a:lnSpc>
          <a:spcBef>
            <a:spcPct val="50000"/>
          </a:spcBef>
          <a:spcAft>
            <a:spcPct val="0"/>
          </a:spcAft>
          <a:buClrTx/>
          <a:buSzTx/>
          <a:buFontTx/>
          <a:buNone/>
          <a:tabLst/>
          <a:defRPr kumimoji="1" lang="en-GB" sz="1400" b="1"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bg2"/>
        </a:solidFill>
        <a:ln>
          <a:noFill/>
        </a:ln>
        <a:effectLst/>
        <a:extLst>
          <a:ext uri="{91240B29-F687-4f45-9708-019B960494DF}">
            <a14:hiddenLine xmlns="" xmlns:a14="http://schemas.microsoft.com/office/drawing/2010/main" w="9525" cap="flat" cmpd="sng" algn="ctr">
              <a:solidFill>
                <a:schemeClr val="bg2"/>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rgbClr val="808080"/>
                </a:outerShdw>
              </a:effectLst>
            </a14:hiddenEffects>
          </a:ext>
        </a:extLst>
      </a:spPr>
      <a:bodyPr vert="horz" wrap="none" lIns="90000" tIns="46800" rIns="90000" bIns="46800" numCol="1" anchor="ctr" anchorCtr="0" compatLnSpc="1">
        <a:prstTxWarp prst="textNoShape">
          <a:avLst/>
        </a:prstTxWarp>
        <a:spAutoFit/>
      </a:bodyPr>
      <a:lstStyle>
        <a:defPPr marL="0" marR="0" indent="0" algn="ctr" defTabSz="914400" rtl="0" eaLnBrk="0" fontAlgn="base" latinLnBrk="0" hangingPunct="0">
          <a:lnSpc>
            <a:spcPct val="100000"/>
          </a:lnSpc>
          <a:spcBef>
            <a:spcPct val="50000"/>
          </a:spcBef>
          <a:spcAft>
            <a:spcPct val="0"/>
          </a:spcAft>
          <a:buClrTx/>
          <a:buSzTx/>
          <a:buFontTx/>
          <a:buNone/>
          <a:tabLst/>
          <a:defRPr kumimoji="1" lang="en-GB" sz="1400" b="1" i="0" u="none" strike="noStrike" cap="none" normalizeH="0" baseline="0" smtClean="0">
            <a:ln>
              <a:noFill/>
            </a:ln>
            <a:solidFill>
              <a:schemeClr val="tx1"/>
            </a:solidFill>
            <a:effectLst/>
            <a:latin typeface="Arial" charset="0"/>
          </a:defRPr>
        </a:defPPr>
      </a:lstStyle>
    </a:lnDef>
  </a:objectDefaults>
  <a:extraClrSchemeLst>
    <a:extraClrScheme>
      <a:clrScheme name="pp-zoetermeer 1">
        <a:dk1>
          <a:srgbClr val="080808"/>
        </a:dk1>
        <a:lt1>
          <a:srgbClr val="FFFFFF"/>
        </a:lt1>
        <a:dk2>
          <a:srgbClr val="FF0000"/>
        </a:dk2>
        <a:lt2>
          <a:srgbClr val="C0C0C0"/>
        </a:lt2>
        <a:accent1>
          <a:srgbClr val="808080"/>
        </a:accent1>
        <a:accent2>
          <a:srgbClr val="B2B2B2"/>
        </a:accent2>
        <a:accent3>
          <a:srgbClr val="FFFFFF"/>
        </a:accent3>
        <a:accent4>
          <a:srgbClr val="060606"/>
        </a:accent4>
        <a:accent5>
          <a:srgbClr val="C0C0C0"/>
        </a:accent5>
        <a:accent6>
          <a:srgbClr val="A1A1A1"/>
        </a:accent6>
        <a:hlink>
          <a:srgbClr val="969696"/>
        </a:hlink>
        <a:folHlink>
          <a:srgbClr val="292929"/>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Kantoorthema">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Kanto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Kantoorthema">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Kanto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Version=15.0.0.0,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Version=15.0.0.0,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Version=15.0.0.0,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Version=15.0.0.0, Culture=neutral, PublicKeyToken=71e9bce111e9429c</Assembly>
    <Class>Microsoft.Office.DocumentManagement.Internal.DocIdHandler</Class>
    <Data/>
    <Filter/>
  </Receiver>
</spe:Receivers>
</file>

<file path=customXml/item2.xml><?xml version="1.0" encoding="utf-8"?>
<ct:contentTypeSchema xmlns:ct="http://schemas.microsoft.com/office/2006/metadata/contentType" xmlns:ma="http://schemas.microsoft.com/office/2006/metadata/properties/metaAttributes" ct:_="" ma:_="" ma:contentTypeName="Document" ma:contentTypeID="0x0101003A2C5E4D732ECB4F86A91ECD1A21C1F0" ma:contentTypeVersion="11" ma:contentTypeDescription="Een nieuw document maken." ma:contentTypeScope="" ma:versionID="2f4ffcced512d0f481babfd523394d99">
  <xsd:schema xmlns:xsd="http://www.w3.org/2001/XMLSchema" xmlns:xs="http://www.w3.org/2001/XMLSchema" xmlns:p="http://schemas.microsoft.com/office/2006/metadata/properties" xmlns:ns1="http://schemas.microsoft.com/sharepoint/v3" xmlns:ns2="156a601e-7208-4b4d-8d8b-5759a4c06359" targetNamespace="http://schemas.microsoft.com/office/2006/metadata/properties" ma:root="true" ma:fieldsID="b89ad1e2e7864f2b05bcae08221ef8f0" ns1:_="" ns2:_="">
    <xsd:import namespace="http://schemas.microsoft.com/sharepoint/v3"/>
    <xsd:import namespace="156a601e-7208-4b4d-8d8b-5759a4c06359"/>
    <xsd:element name="properties">
      <xsd:complexType>
        <xsd:sequence>
          <xsd:element name="documentManagement">
            <xsd:complexType>
              <xsd:all>
                <xsd:element ref="ns2:_dlc_DocId" minOccurs="0"/>
                <xsd:element ref="ns2:_dlc_DocIdUrl" minOccurs="0"/>
                <xsd:element ref="ns2:_dlc_DocIdPersistId" minOccurs="0"/>
                <xsd:element ref="ns1:PublishingStartDate" minOccurs="0"/>
                <xsd:element ref="ns1:PublishingExpirationDate" minOccurs="0"/>
                <xsd:element ref="ns2:h891d882ac7f4958ad35ab1fbb3c09d1" minOccurs="0"/>
                <xsd:element ref="ns2:TaxCatchAll" minOccurs="0"/>
                <xsd:element ref="ns2:k6c0eef2582b450886757425771376ac"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11" nillable="true" ma:displayName="Begindatum van de planning" ma:description="Geplande begindatum is een sitekolom die door de publicatiefunctie gemaakt wordt. Het wordt gebruikt om een specifieke datum en tijd op te geven waarop de pagina voor het eerst verschijnt voor sitebezoekers." ma:hidden="true" ma:internalName="PublishingStartDate">
      <xsd:simpleType>
        <xsd:restriction base="dms:Unknown"/>
      </xsd:simpleType>
    </xsd:element>
    <xsd:element name="PublishingExpirationDate" ma:index="12" nillable="true" ma:displayName="Einddatum van de planning" ma:description="Geplande einddatum is een sitekolom die door de publicatiefunctie gemaakt wordt. Het wordt gebruikt om een specifieke datum en tijd op te geven waarop de pagina niet langer verschijnt voor sitebezoekers." ma:hidden="true" ma:internalName="PublishingExpirationDat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156a601e-7208-4b4d-8d8b-5759a4c06359" elementFormDefault="qualified">
    <xsd:import namespace="http://schemas.microsoft.com/office/2006/documentManagement/types"/>
    <xsd:import namespace="http://schemas.microsoft.com/office/infopath/2007/PartnerControls"/>
    <xsd:element name="_dlc_DocId" ma:index="8" nillable="true" ma:displayName="Waarde van de document-id" ma:description="De waarde van de document-id die aan dit item is toegewezen." ma:internalName="_dlc_DocId" ma:readOnly="true">
      <xsd:simpleType>
        <xsd:restriction base="dms:Text"/>
      </xsd:simpleType>
    </xsd:element>
    <xsd:element name="_dlc_DocIdUrl" ma:index="9" nillable="true" ma:displayName="Document-id" ma:description="Permanente koppeling naar dit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element name="h891d882ac7f4958ad35ab1fbb3c09d1" ma:index="14" ma:taxonomy="true" ma:internalName="h891d882ac7f4958ad35ab1fbb3c09d1" ma:taxonomyFieldName="HhsTarget" ma:displayName="Doelgroep (*)" ma:default="" ma:fieldId="{1891d882-ac7f-4958-ad35-ab1fbb3c09d1}" ma:taxonomyMulti="true" ma:sspId="faf19e65-40f7-4eef-b182-2b38d4f2abf1" ma:termSetId="64ac7518-a82c-40a3-95f5-e0cc4807d647" ma:anchorId="00000000-0000-0000-0000-000000000000" ma:open="false" ma:isKeyword="false">
      <xsd:complexType>
        <xsd:sequence>
          <xsd:element ref="pc:Terms" minOccurs="0" maxOccurs="1"/>
        </xsd:sequence>
      </xsd:complexType>
    </xsd:element>
    <xsd:element name="TaxCatchAll" ma:index="15" nillable="true" ma:displayName="Taxonomy Catch All Column" ma:hidden="true" ma:list="{aa94eac8-8892-4174-aa65-3c4599b32d2b}" ma:internalName="TaxCatchAll" ma:showField="CatchAllData" ma:web="156a601e-7208-4b4d-8d8b-5759a4c06359">
      <xsd:complexType>
        <xsd:complexContent>
          <xsd:extension base="dms:MultiChoiceLookup">
            <xsd:sequence>
              <xsd:element name="Value" type="dms:Lookup" maxOccurs="unbounded" minOccurs="0" nillable="true"/>
            </xsd:sequence>
          </xsd:extension>
        </xsd:complexContent>
      </xsd:complexType>
    </xsd:element>
    <xsd:element name="k6c0eef2582b450886757425771376ac" ma:index="17" nillable="true" ma:taxonomy="true" ma:internalName="k6c0eef2582b450886757425771376ac" ma:taxonomyFieldName="HhsEducation" ma:displayName="Opleiding" ma:readOnly="false" ma:default="449;#Bestuurskunde/Overheidsmanagement Deeltijd|62d2b44e-4066-4e54-bb28-c1859151ca33;#451;#Bestuurskunde/Overheidsmanagement Duaal|2326fdb9-ef45-4036-ad48-f4d1fce2098f;#452;#HBO-Rechten Deeltijd|79bbad7a-2f52-4bc6-ba45-5c504c578ce5;#453;#HBO-Rechten Duaal|0e967a49-5692-451e-8063-64e7e2e359d5;#457;#Integrale Veiligheidskunde Deeltijd|9c9713aa-5bfa-4442-8b55-619ca0e68d5f;#456;#Integrale Veiligheidskunde Duaal|b6d20729-94c8-44e8-b135-d1a51212c310;#721;#LAW Exchange Fulltime|f435e57d-1557-4862-801a-aa7247993d46;#359;#LAW Fulltime|d6dcdd4d-f8de-4763-9be7-d730ea33e9f0;#455;#Management in de zorg Deeltijd|e7ec8605-fa8e-4b19-a9bc-0fcd4ec487ac;#454;#Management in de zorg Duaal|c3203ec7-fab5-403a-8a06-7ac2fbc913ac;#724;#Public Management Exchange Fulltime|2da177dd-3122-4701-899f-914952e0e498;#450;#Public Management Fulltime|8e7e8cf1-8d56-442c-8c87-ab29b35c2e41;#458;#Safety ＆ security Management Studies Fulltime|f17d6f2b-ec5d-4410-868f-c80539a260c7;#714;#Accountancy Exchange Voltijd|73f5db24-4e25-445f-aed5-8c957290ea6e;#38;#Accountancy Voltijd|851e8fff-a527-4c02-a5cc-3b77964b21f8;#380;#Bedrijfseconomie - Associate Degree Deeltijd|792e941b-bb29-4509-be48-fbea35b2e40a;#39;#Bedrijfseconomie Deeltijd|63df8494-3db4-43e2-904c-0a229121e555;#394;#Bedrijfseconomie Voltijd|cc9a0b38-6e2a-47ed-8966-4de4f8a2d949;#743;#Commerciële Economie - Exchange Voltijd|d8667908-ecda-48e9-bc0d-2bbc48ff3653;#505;#Commerciële Economie Deeltijd|1df34d84-665a-4bbe-9800-d3ac44355c3b;#506;#Commerciële Economie Voltijd|267fcada-0230-48ff-9d6e-c235343476bd;#358;#International Business and Management Studies Fulltime|0d75be4e-b74e-4e31-87c2-ba52ac8a82c6;#658;#International Business en Management Studies - Exchange Voltijd|d46bc597-c445-461d-9e5e-74c0dcd4f05b;#397;#International Financial Management and Control Fulltime|5d8167b3-0e6a-4c33-9375-e73b5359d622;#507;#Small Business ＆ Retail Management Voltijd|2fa3ade5-3d10-4e12-a214-ada980152bfb;#752;#Bewegingstechnologie Voltijd|2c97e3a1-fa1c-479a-9943-ab4f3bca3dcd;#446;#Huidtherapie Voltijd|3cdeb92e-7c8a-449e-bc95-bd9586e5851f;#973;#Opleiding tot Leraar Lichamelijke Opvoeding - Exchange Voltijd|8cfa97b7-88e5-457b-9095-0e156a5d2328;#357;#Opleiding tot Leraar Lichamelijke Opvoeding Voltijd|c85d2a0f-6ff2-4023-9d25-0c7dac34037f;#727;#Opleiding tot Verpleegkundige - Exchange Voltijd|87b364b3-b998-40c4-a986-007336b5fb4f;#445;#Opleiding tot Verpleegkundige Deeltijd|41e08cef-c60a-4a9d-b7f7-8109a8be1bb7;#444;#Opleiding tot Verpleegkundige Duaal|84fadf11-e336-4f5a-b75d-020f02c34328;#443;#Opleiding tot Verpleegkundige Voltijd|63b4e354-bb7d-4d52-8c90-d96c797164b0;#496;#Sportmanagement Voltijd|e0bf63d2-c582-432e-b7d2-933202a46cd0;#729;#Voeding ＆ Diëtetiek - Exchange Voltijd|243fec40-96b1-4311-898a-4c5ac90b6b89;#447;#Voeding ＆ Diëtetiek Deeltijd|f9c06b59-b0be-4e30-b334-f224cf7fa189;#448;#Voeding ＆ Diëtetiek Voltijd|0e85df27-4ef5-40d9-a377-e2a3bb09c1ac;#381;#Business IT ＆ Management - Zoetermeer Voltijd|80bb37af-dbfb-46e6-84a1-2c700cee2abb;#382;#Business IT ＆ Management Deeltijd|743a5c4a-846d-4209-9c57-99ef8c4753a4;#383;#Business IT ＆ Management Voltijd|6b47824f-58c0-4492-8bba-e3cfc349bbba;#732;#Communication ＆ Multimedia Design - Exchange Voltijd|4e840724-9837-4306-b0ac-bdee2f6ff6e4;#384;#Communication and Multimedia Design Voltijd|8e21df70-63b1-4098-a594-b1c8fa553533;#2023;#HBO-ICT deeltijd|8d5d76a7-ef24-479e-ae08-67b151f2a881;#2018;#HBO-ICT Delft voltijd|1ce7fcfa-b08f-43ef-b1af-78ab28d7eff5;#2007;#HBO-ICT voltijd|b26d28d2-edd9-4721-a2ab-c7dd9949fae5;#2019;#HBO-ICT Zoetermeer voltijd|53e2d5eb-87eb-475a-b988-31a4ca790f3b;#755;#Human Technology Voltijd|bc3a7dc7-489e-47f3-aac1-9e9326a76ba7;#389;#Informatica - Zoetermeer Voltijd|03f910b2-63a1-452b-8c36-76981994570a;#387;#Informatica Deeltijd|87f034a9-674e-4607-b67d-6c289d21f0e9;#388;#Informatica Voltijd|5ab70601-bbd9-42c0-9bf9-f80e100ed9a5;#385;#Informatiedienstverlening en -management Deeltijd|9b0aaffb-1ad2-4fc6-9d5f-30ebe84a6d28;#386;#Informatiedienstverlening en -management Voltijd|28197a6f-5f37-41ba-9979-345978d35c28;#390;#Information Security Management Voltijd|7b87fa48-7b30-46cc-a6dd-5f85c1c648a8;#393;#Technische Informatica - Delft Voltijd|1fba6a6b-8fca-4133-ab2f-5e567664f121;#392;#Technische Informatica - Den Haag Deeltijd|714f8cee-7641-436b-8741-6d14ba3e37fa;#391;#Technische Informatica - Den Haag Voltijd|a2f09e1f-085f-47ab-8cb2-7269d7215837;#493;#Bedrijfskunde MER Deeltijd|3d4a14c3-438b-4e98-aaa7-2ef82b93f5a0;#741;#Bedrijfskunde MER -Exchange Voltijd|05d84147-6a0e-44d7-8217-01b02689027b;#492;#Bedrijfskunde MER Voltijd|5e96948b-1ea7-4439-843d-681f0b0031b8;#399;#Communicatie Deeltijd|b519bac5-98aa-4ac7-87ba-39e898288950;#361;#Communicatie Voltijd|dd134e92-c311-4827-bec2-e1dd5fbf6aab;#725;#European Studies - Exchange Voltijd|cf26ed13-14a0-4e17-ac5a-62126b26a20e;#398;#European Studies Fulltime|5cfba97f-81f6-4434-9b83-95f70acfc56b;#396;#European Studies Voltijd|3e978971-14fa-483a-a841-d1ee9e1cf432;#442;#Facility Management - Associate Degree Deeltijd|910a501f-d4b6-4eb2-9523-e6ba1a26c5c7;#726;#Facility Management - Exchange Voltijd|f3e07cf6-01d4-4a3e-ac6a-2422c50baf72;#441;#Facility Management Deeltijd|d7102010-677f-42b6-b608-29ff0f3ab9ef;#440;#Facility Management Voltijd|3a8442aa-2452-4de0-9ffa-394976a2050b;#742;#Human Resource Management - Exchange Voltijd|dc45ef5c-0920-4da6-9f86-e40dbce247d0;#491;#Human Resource Management Deeltijd|08275f6b-60a2-4a68-a08a-76d823c627d6;#481;#Human Resource Management Voltijd|d6439b6a-1d03-44a3-8864-76c4397dedf4;#395;#International Communication Management Fulltime|f8d63056-8bd4-4668-be9b-1fbb87d29d8d;#349;#Culturele en Maatschappelijke Vorming Voltijd|06421950-f7c7-491c-935e-0a96e0954ae4;#748;#Maatschappelijk Werk ＆ Dienstverlening - Exchange Voltijd|935350f3-0549-4d53-ac51-9e638d1b6afc;#497;#Maatschappelijk Werk ＆ Dienstverlening Deeltijd|fde1072d-18d1-48a1-be11-69bc00920d41;#498;#Maatschappelijk Werk ＆ Dienstverlening Voltijd|c2b2e5ec-6efd-409c-a4df-d291806fe715;#634;#Opleiding tot Leraar Basisonderwijs - Exchange Voltijd|f2661760-633b-4ec5-af02-cccc526632fb;#504;#Opleiding tot Leraar Basisonderwijs Deeltijd|8e5cf05c-f201-4fe2-b04a-5160b7200181;#503;#Opleiding tot Leraar Basisonderwijs Voltijd|20364ae6-d13c-4283-8f65-9773ab4c086a;#499;#Pedagogiek Voltijd|07216b7e-0f5e-4547-b94d-2acc22ffb080;#750;#Sociaal Pedagogische Hulpverlening - Exchange Voltijd|7ff5bb48-5969-4016-8cc3-de5b17f75e11;#500;#Sociaal Pedagogische Hulpverlening Deeltijd|00c56e5b-3fd2-40dc-bf07-9a8d16209476;#501;#Sociaal Pedagogische Hulpverlening Duaal|d0fc9502-d177-49e1-b626-dac1645a901f;#502;#Sociaal Pedagogische Hulpverlening Voltijd|a5677438-ff87-43fe-82f5-be2b9d00ab3b;#368;#Bedrijfswiskunde - Exchange Voltijd|62dd10c2-d6db-4b44-bfdf-972ad4ea99da;#36;#Bedrijfswiskunde Voltijd|ca92602b-e458-4a53-ba58-4ba6faf25aa3;#757;#Bouwkunde Voltijd|2e53c931-739c-4ad7-8e32-6fbdf806e027;#754;#Civiele Techniek Voltijd|8e9a003b-899d-491d-a222-be57dfa576fd;#759;#Climate ＆ Management Voltijd|45d39bf5-1585-4842-97c4-75376cabea62;#753;#Commercieel Ingenieur Voltijd|6ccde311-d336-420b-92a5-bec451c6bea8;#370;#Elektrotechniek - Exchange Voltijd|8d7ef887-98f9-4005-9886-c98b8f970276;#41;#Elektrotechniek Duaal|49d3f013-1310-4b05-af1d-888be799265a;#42;#Elektrotechniek Voltijd|f89e073d-027d-4d30-b6ea-f99668b0654f;#701;#Industrial Design Engineering Fulltime|4e762e21-39aa-436e-bef6-6f133b168d06;#974;#Industrieel Product Ontwerpen - Exchange Voltijd|afd7b11d-8bb6-47e7-a2f8-1e4b836f6c26;#756;#Industrieel Product Ontwerpen Voltijd|4031b0e2-0b6d-4dea-ba5a-741786add204;#44;#Mechatronica Voltijd|1d289b60-6281-4a2f-9573-469db47af4d7;#975;#Process ＆ Food Technology Exchange Fulltime|8a3f627d-94bd-431e-ac75-26746014bb55;#758;#Process ＆ Food Technology Fulltime|d8367afe-20ba-4026-9ff0-2fbebd82e212;#49;#Projectleider Techniek - Associate Degree Duaal|c106b6f0-5dc4-4e41-89c7-096e18742db8;#45;#Technische Bedrijfskunde Voltijd|3e075d47-942e-4357-a715-e8a6801b0154;#356;#Technische Natuurkunde Voltijd|d6e767d8-3ce4-4464-bbf6-234bd4995ba3;#47;#Werktuigbouwkunde Duaal|b18e741d-7db2-422b-992a-5ca6257cb6b7;#46;#Werktuigbouwkunde Voltijd|fb94443c-5da4-430a-8b53-73b8cc344638" ma:fieldId="{46c0eef2-582b-4508-8675-7425771376ac}" ma:taxonomyMulti="true" ma:sspId="faf19e65-40f7-4eef-b182-2b38d4f2abf1" ma:termSetId="98911c7c-5d19-47f3-a55a-83c1ac433bb8" ma:anchorId="00000000-0000-0000-0000-000000000000" ma:open="false" ma:isKeyword="false">
      <xsd:complexType>
        <xsd:sequence>
          <xsd:element ref="pc:Terms" minOccurs="0" maxOccurs="1"/>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ou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ublishingExpirationDate xmlns="http://schemas.microsoft.com/sharepoint/v3" xsi:nil="true"/>
    <PublishingStartDate xmlns="http://schemas.microsoft.com/sharepoint/v3" xsi:nil="true"/>
    <_dlc_DocId xmlns="156a601e-7208-4b4d-8d8b-5759a4c06359">RDKWE32NWJ6S-105-241</_dlc_DocId>
    <_dlc_DocIdUrl xmlns="156a601e-7208-4b4d-8d8b-5759a4c06359">
      <Url>https://intranet.hhs.nl/nl/serviceplein/_layouts/15/DocIdRedir.aspx?ID=RDKWE32NWJ6S-105-241</Url>
      <Description>RDKWE32NWJ6S-105-241</Description>
    </_dlc_DocIdUrl>
    <h891d882ac7f4958ad35ab1fbb3c09d1 xmlns="156a601e-7208-4b4d-8d8b-5759a4c06359">
      <Terms xmlns="http://schemas.microsoft.com/office/infopath/2007/PartnerControls">
        <TermInfo xmlns="http://schemas.microsoft.com/office/infopath/2007/PartnerControls">
          <TermName xmlns="http://schemas.microsoft.com/office/infopath/2007/PartnerControls">Medewerker</TermName>
          <TermId xmlns="http://schemas.microsoft.com/office/infopath/2007/PartnerControls">b4966bbf-12ec-4d4f-9f76-5f68a58e4d09</TermId>
        </TermInfo>
        <TermInfo xmlns="http://schemas.microsoft.com/office/infopath/2007/PartnerControls">
          <TermName xmlns="http://schemas.microsoft.com/office/infopath/2007/PartnerControls"> Student</TermName>
          <TermId xmlns="http://schemas.microsoft.com/office/infopath/2007/PartnerControls">7f09ef01-e78f-4aea-a4f8-c5d90c4d30f9</TermId>
        </TermInfo>
      </Terms>
    </h891d882ac7f4958ad35ab1fbb3c09d1>
    <TaxCatchAll xmlns="156a601e-7208-4b4d-8d8b-5759a4c06359">
      <Value>393</Value>
      <Value>392</Value>
      <Value>391</Value>
      <Value>390</Value>
      <Value>389</Value>
      <Value>388</Value>
      <Value>387</Value>
      <Value>386</Value>
      <Value>385</Value>
      <Value>384</Value>
      <Value>383</Value>
      <Value>382</Value>
      <Value>381</Value>
      <Value>380</Value>
      <Value>753</Value>
      <Value>370</Value>
      <Value>368</Value>
      <Value>361</Value>
      <Value>759</Value>
      <Value>758</Value>
      <Value>757</Value>
      <Value>756</Value>
      <Value>755</Value>
      <Value>754</Value>
      <Value>359</Value>
      <Value>752</Value>
      <Value>357</Value>
      <Value>750</Value>
      <Value>748</Value>
      <Value>701</Value>
      <Value>49</Value>
      <Value>358</Value>
      <Value>442</Value>
      <Value>743</Value>
      <Value>742</Value>
      <Value>741</Value>
      <Value>503</Value>
      <Value>2023</Value>
      <Value>732</Value>
      <Value>356</Value>
      <Value>729</Value>
      <Value>727</Value>
      <Value>726</Value>
      <Value>725</Value>
      <Value>724</Value>
      <Value>974</Value>
      <Value>721</Value>
      <Value>46</Value>
      <Value>714</Value>
      <Value>349</Value>
      <Value>507</Value>
      <Value>506</Value>
      <Value>505</Value>
      <Value>504</Value>
      <Value>395</Value>
      <Value>502</Value>
      <Value>501</Value>
      <Value>500</Value>
      <Value>443</Value>
      <Value>498</Value>
      <Value>497</Value>
      <Value>496</Value>
      <Value>493</Value>
      <Value>492</Value>
      <Value>491</Value>
      <Value>47</Value>
      <Value>481</Value>
      <Value>975</Value>
      <Value>658</Value>
      <Value>973</Value>
      <Value>458</Value>
      <Value>457</Value>
      <Value>456</Value>
      <Value>455</Value>
      <Value>454</Value>
      <Value>453</Value>
      <Value>452</Value>
      <Value>451</Value>
      <Value>450</Value>
      <Value>449</Value>
      <Value>448</Value>
      <Value>447</Value>
      <Value>446</Value>
      <Value>445</Value>
      <Value>444</Value>
      <Value>2019</Value>
      <Value>2018</Value>
      <Value>441</Value>
      <Value>440</Value>
      <Value>45</Value>
      <Value>44</Value>
      <Value>634</Value>
      <Value>42</Value>
      <Value>41</Value>
      <Value>39</Value>
      <Value>38</Value>
      <Value>2007</Value>
      <Value>36</Value>
      <Value>499</Value>
      <Value>396</Value>
      <Value>399</Value>
      <Value>398</Value>
      <Value>397</Value>
      <Value>2</Value>
      <Value>1</Value>
      <Value>394</Value>
    </TaxCatchAll>
    <k6c0eef2582b450886757425771376ac xmlns="156a601e-7208-4b4d-8d8b-5759a4c06359">
      <Terms xmlns="http://schemas.microsoft.com/office/infopath/2007/PartnerControls">
        <TermInfo xmlns="http://schemas.microsoft.com/office/infopath/2007/PartnerControls">
          <TermName xmlns="http://schemas.microsoft.com/office/infopath/2007/PartnerControls">Bestuurskunde/Overheidsmanagement Deeltijd</TermName>
          <TermId xmlns="http://schemas.microsoft.com/office/infopath/2007/PartnerControls">62d2b44e-4066-4e54-bb28-c1859151ca33</TermId>
        </TermInfo>
        <TermInfo xmlns="http://schemas.microsoft.com/office/infopath/2007/PartnerControls">
          <TermName xmlns="http://schemas.microsoft.com/office/infopath/2007/PartnerControls"> Bestuurskunde/Overheidsmanagement Duaal</TermName>
          <TermId xmlns="http://schemas.microsoft.com/office/infopath/2007/PartnerControls">2326fdb9-ef45-4036-ad48-f4d1fce2098f</TermId>
        </TermInfo>
        <TermInfo xmlns="http://schemas.microsoft.com/office/infopath/2007/PartnerControls">
          <TermName xmlns="http://schemas.microsoft.com/office/infopath/2007/PartnerControls"> HBO-Rechten Deeltijd</TermName>
          <TermId xmlns="http://schemas.microsoft.com/office/infopath/2007/PartnerControls">79bbad7a-2f52-4bc6-ba45-5c504c578ce5</TermId>
        </TermInfo>
        <TermInfo xmlns="http://schemas.microsoft.com/office/infopath/2007/PartnerControls">
          <TermName xmlns="http://schemas.microsoft.com/office/infopath/2007/PartnerControls"> HBO-Rechten Duaal</TermName>
          <TermId xmlns="http://schemas.microsoft.com/office/infopath/2007/PartnerControls">0e967a49-5692-451e-8063-64e7e2e359d5</TermId>
        </TermInfo>
        <TermInfo xmlns="http://schemas.microsoft.com/office/infopath/2007/PartnerControls">
          <TermName xmlns="http://schemas.microsoft.com/office/infopath/2007/PartnerControls"> Integrale Veiligheidskunde Deeltijd</TermName>
          <TermId xmlns="http://schemas.microsoft.com/office/infopath/2007/PartnerControls">9c9713aa-5bfa-4442-8b55-619ca0e68d5f</TermId>
        </TermInfo>
        <TermInfo xmlns="http://schemas.microsoft.com/office/infopath/2007/PartnerControls">
          <TermName xmlns="http://schemas.microsoft.com/office/infopath/2007/PartnerControls"> Integrale Veiligheidskunde Duaal</TermName>
          <TermId xmlns="http://schemas.microsoft.com/office/infopath/2007/PartnerControls">b6d20729-94c8-44e8-b135-d1a51212c310</TermId>
        </TermInfo>
        <TermInfo xmlns="http://schemas.microsoft.com/office/infopath/2007/PartnerControls">
          <TermName xmlns="http://schemas.microsoft.com/office/infopath/2007/PartnerControls"> LAW Exchange Fulltime</TermName>
          <TermId xmlns="http://schemas.microsoft.com/office/infopath/2007/PartnerControls">f435e57d-1557-4862-801a-aa7247993d46</TermId>
        </TermInfo>
        <TermInfo xmlns="http://schemas.microsoft.com/office/infopath/2007/PartnerControls">
          <TermName xmlns="http://schemas.microsoft.com/office/infopath/2007/PartnerControls"> LAW Fulltime</TermName>
          <TermId xmlns="http://schemas.microsoft.com/office/infopath/2007/PartnerControls">d6dcdd4d-f8de-4763-9be7-d730ea33e9f0</TermId>
        </TermInfo>
        <TermInfo xmlns="http://schemas.microsoft.com/office/infopath/2007/PartnerControls">
          <TermName xmlns="http://schemas.microsoft.com/office/infopath/2007/PartnerControls"> Management in de zorg Deeltijd</TermName>
          <TermId xmlns="http://schemas.microsoft.com/office/infopath/2007/PartnerControls">e7ec8605-fa8e-4b19-a9bc-0fcd4ec487ac</TermId>
        </TermInfo>
        <TermInfo xmlns="http://schemas.microsoft.com/office/infopath/2007/PartnerControls">
          <TermName xmlns="http://schemas.microsoft.com/office/infopath/2007/PartnerControls"> Management in de zorg Duaal</TermName>
          <TermId xmlns="http://schemas.microsoft.com/office/infopath/2007/PartnerControls">c3203ec7-fab5-403a-8a06-7ac2fbc913ac</TermId>
        </TermInfo>
        <TermInfo xmlns="http://schemas.microsoft.com/office/infopath/2007/PartnerControls">
          <TermName xmlns="http://schemas.microsoft.com/office/infopath/2007/PartnerControls"> Public Management Exchange Fulltime</TermName>
          <TermId xmlns="http://schemas.microsoft.com/office/infopath/2007/PartnerControls">2da177dd-3122-4701-899f-914952e0e498</TermId>
        </TermInfo>
        <TermInfo xmlns="http://schemas.microsoft.com/office/infopath/2007/PartnerControls">
          <TermName xmlns="http://schemas.microsoft.com/office/infopath/2007/PartnerControls"> Public Management Fulltime</TermName>
          <TermId xmlns="http://schemas.microsoft.com/office/infopath/2007/PartnerControls">8e7e8cf1-8d56-442c-8c87-ab29b35c2e41</TermId>
        </TermInfo>
        <TermInfo xmlns="http://schemas.microsoft.com/office/infopath/2007/PartnerControls">
          <TermName xmlns="http://schemas.microsoft.com/office/infopath/2007/PartnerControls"> Safety ＆ security Management Studies Fulltime</TermName>
          <TermId xmlns="http://schemas.microsoft.com/office/infopath/2007/PartnerControls">f17d6f2b-ec5d-4410-868f-c80539a260c7</TermId>
        </TermInfo>
        <TermInfo xmlns="http://schemas.microsoft.com/office/infopath/2007/PartnerControls">
          <TermName xmlns="http://schemas.microsoft.com/office/infopath/2007/PartnerControls"> Accountancy Exchange Voltijd</TermName>
          <TermId xmlns="http://schemas.microsoft.com/office/infopath/2007/PartnerControls">73f5db24-4e25-445f-aed5-8c957290ea6e</TermId>
        </TermInfo>
        <TermInfo xmlns="http://schemas.microsoft.com/office/infopath/2007/PartnerControls">
          <TermName xmlns="http://schemas.microsoft.com/office/infopath/2007/PartnerControls"> Accountancy Voltijd</TermName>
          <TermId xmlns="http://schemas.microsoft.com/office/infopath/2007/PartnerControls">851e8fff-a527-4c02-a5cc-3b77964b21f8</TermId>
        </TermInfo>
        <TermInfo xmlns="http://schemas.microsoft.com/office/infopath/2007/PartnerControls">
          <TermName xmlns="http://schemas.microsoft.com/office/infopath/2007/PartnerControls"> Bedrijfseconomie - Associate Degree Deeltijd</TermName>
          <TermId xmlns="http://schemas.microsoft.com/office/infopath/2007/PartnerControls">792e941b-bb29-4509-be48-fbea35b2e40a</TermId>
        </TermInfo>
        <TermInfo xmlns="http://schemas.microsoft.com/office/infopath/2007/PartnerControls">
          <TermName xmlns="http://schemas.microsoft.com/office/infopath/2007/PartnerControls"> Bedrijfseconomie Deeltijd</TermName>
          <TermId xmlns="http://schemas.microsoft.com/office/infopath/2007/PartnerControls">63df8494-3db4-43e2-904c-0a229121e555</TermId>
        </TermInfo>
        <TermInfo xmlns="http://schemas.microsoft.com/office/infopath/2007/PartnerControls">
          <TermName xmlns="http://schemas.microsoft.com/office/infopath/2007/PartnerControls"> Bedrijfseconomie Voltijd</TermName>
          <TermId xmlns="http://schemas.microsoft.com/office/infopath/2007/PartnerControls">cc9a0b38-6e2a-47ed-8966-4de4f8a2d949</TermId>
        </TermInfo>
        <TermInfo xmlns="http://schemas.microsoft.com/office/infopath/2007/PartnerControls">
          <TermName xmlns="http://schemas.microsoft.com/office/infopath/2007/PartnerControls"> Commerciële Economie - Exchange Voltijd</TermName>
          <TermId xmlns="http://schemas.microsoft.com/office/infopath/2007/PartnerControls">d8667908-ecda-48e9-bc0d-2bbc48ff3653</TermId>
        </TermInfo>
        <TermInfo xmlns="http://schemas.microsoft.com/office/infopath/2007/PartnerControls">
          <TermName xmlns="http://schemas.microsoft.com/office/infopath/2007/PartnerControls"> Commerciële Economie Deeltijd</TermName>
          <TermId xmlns="http://schemas.microsoft.com/office/infopath/2007/PartnerControls">1df34d84-665a-4bbe-9800-d3ac44355c3b</TermId>
        </TermInfo>
        <TermInfo xmlns="http://schemas.microsoft.com/office/infopath/2007/PartnerControls">
          <TermName xmlns="http://schemas.microsoft.com/office/infopath/2007/PartnerControls"> Commerciële Economie Voltijd</TermName>
          <TermId xmlns="http://schemas.microsoft.com/office/infopath/2007/PartnerControls">267fcada-0230-48ff-9d6e-c235343476bd</TermId>
        </TermInfo>
        <TermInfo xmlns="http://schemas.microsoft.com/office/infopath/2007/PartnerControls">
          <TermName xmlns="http://schemas.microsoft.com/office/infopath/2007/PartnerControls"> International Business and Management Studies Fulltime</TermName>
          <TermId xmlns="http://schemas.microsoft.com/office/infopath/2007/PartnerControls">0d75be4e-b74e-4e31-87c2-ba52ac8a82c6</TermId>
        </TermInfo>
        <TermInfo xmlns="http://schemas.microsoft.com/office/infopath/2007/PartnerControls">
          <TermName xmlns="http://schemas.microsoft.com/office/infopath/2007/PartnerControls"> International Business en Management Studies - Exchange Voltijd</TermName>
          <TermId xmlns="http://schemas.microsoft.com/office/infopath/2007/PartnerControls">d46bc597-c445-461d-9e5e-74c0dcd4f05b</TermId>
        </TermInfo>
        <TermInfo xmlns="http://schemas.microsoft.com/office/infopath/2007/PartnerControls">
          <TermName xmlns="http://schemas.microsoft.com/office/infopath/2007/PartnerControls"> International Financial Management and Control Fulltime</TermName>
          <TermId xmlns="http://schemas.microsoft.com/office/infopath/2007/PartnerControls">5d8167b3-0e6a-4c33-9375-e73b5359d622</TermId>
        </TermInfo>
        <TermInfo xmlns="http://schemas.microsoft.com/office/infopath/2007/PartnerControls">
          <TermName xmlns="http://schemas.microsoft.com/office/infopath/2007/PartnerControls"> Small Business ＆ Retail Management Voltijd</TermName>
          <TermId xmlns="http://schemas.microsoft.com/office/infopath/2007/PartnerControls">2fa3ade5-3d10-4e12-a214-ada980152bfb</TermId>
        </TermInfo>
        <TermInfo xmlns="http://schemas.microsoft.com/office/infopath/2007/PartnerControls">
          <TermName xmlns="http://schemas.microsoft.com/office/infopath/2007/PartnerControls"> Bewegingstechnologie Voltijd</TermName>
          <TermId xmlns="http://schemas.microsoft.com/office/infopath/2007/PartnerControls">2c97e3a1-fa1c-479a-9943-ab4f3bca3dcd</TermId>
        </TermInfo>
        <TermInfo xmlns="http://schemas.microsoft.com/office/infopath/2007/PartnerControls">
          <TermName xmlns="http://schemas.microsoft.com/office/infopath/2007/PartnerControls"> Huidtherapie Voltijd</TermName>
          <TermId xmlns="http://schemas.microsoft.com/office/infopath/2007/PartnerControls">3cdeb92e-7c8a-449e-bc95-bd9586e5851f</TermId>
        </TermInfo>
        <TermInfo xmlns="http://schemas.microsoft.com/office/infopath/2007/PartnerControls">
          <TermName xmlns="http://schemas.microsoft.com/office/infopath/2007/PartnerControls"> Opleiding tot Leraar Lichamelijke Opvoeding - Exchange Voltijd</TermName>
          <TermId xmlns="http://schemas.microsoft.com/office/infopath/2007/PartnerControls">8cfa97b7-88e5-457b-9095-0e156a5d2328</TermId>
        </TermInfo>
        <TermInfo xmlns="http://schemas.microsoft.com/office/infopath/2007/PartnerControls">
          <TermName xmlns="http://schemas.microsoft.com/office/infopath/2007/PartnerControls"> Opleiding tot Leraar Lichamelijke Opvoeding Voltijd</TermName>
          <TermId xmlns="http://schemas.microsoft.com/office/infopath/2007/PartnerControls">c85d2a0f-6ff2-4023-9d25-0c7dac34037f</TermId>
        </TermInfo>
        <TermInfo xmlns="http://schemas.microsoft.com/office/infopath/2007/PartnerControls">
          <TermName xmlns="http://schemas.microsoft.com/office/infopath/2007/PartnerControls"> Opleiding tot Verpleegkundige - Exchange Voltijd</TermName>
          <TermId xmlns="http://schemas.microsoft.com/office/infopath/2007/PartnerControls">87b364b3-b998-40c4-a986-007336b5fb4f</TermId>
        </TermInfo>
        <TermInfo xmlns="http://schemas.microsoft.com/office/infopath/2007/PartnerControls">
          <TermName xmlns="http://schemas.microsoft.com/office/infopath/2007/PartnerControls"> Opleiding tot Verpleegkundige Deeltijd</TermName>
          <TermId xmlns="http://schemas.microsoft.com/office/infopath/2007/PartnerControls">41e08cef-c60a-4a9d-b7f7-8109a8be1bb7</TermId>
        </TermInfo>
        <TermInfo xmlns="http://schemas.microsoft.com/office/infopath/2007/PartnerControls">
          <TermName xmlns="http://schemas.microsoft.com/office/infopath/2007/PartnerControls"> Opleiding tot Verpleegkundige Duaal</TermName>
          <TermId xmlns="http://schemas.microsoft.com/office/infopath/2007/PartnerControls">84fadf11-e336-4f5a-b75d-020f02c34328</TermId>
        </TermInfo>
        <TermInfo xmlns="http://schemas.microsoft.com/office/infopath/2007/PartnerControls">
          <TermName xmlns="http://schemas.microsoft.com/office/infopath/2007/PartnerControls"> Opleiding tot Verpleegkundige Voltijd</TermName>
          <TermId xmlns="http://schemas.microsoft.com/office/infopath/2007/PartnerControls">63b4e354-bb7d-4d52-8c90-d96c797164b0</TermId>
        </TermInfo>
        <TermInfo xmlns="http://schemas.microsoft.com/office/infopath/2007/PartnerControls">
          <TermName xmlns="http://schemas.microsoft.com/office/infopath/2007/PartnerControls"> Sportmanagement Voltijd</TermName>
          <TermId xmlns="http://schemas.microsoft.com/office/infopath/2007/PartnerControls">e0bf63d2-c582-432e-b7d2-933202a46cd0</TermId>
        </TermInfo>
        <TermInfo xmlns="http://schemas.microsoft.com/office/infopath/2007/PartnerControls">
          <TermName xmlns="http://schemas.microsoft.com/office/infopath/2007/PartnerControls"> Voeding ＆ Diëtetiek - Exchange Voltijd</TermName>
          <TermId xmlns="http://schemas.microsoft.com/office/infopath/2007/PartnerControls">243fec40-96b1-4311-898a-4c5ac90b6b89</TermId>
        </TermInfo>
        <TermInfo xmlns="http://schemas.microsoft.com/office/infopath/2007/PartnerControls">
          <TermName xmlns="http://schemas.microsoft.com/office/infopath/2007/PartnerControls"> Voeding ＆ Diëtetiek Deeltijd</TermName>
          <TermId xmlns="http://schemas.microsoft.com/office/infopath/2007/PartnerControls">f9c06b59-b0be-4e30-b334-f224cf7fa189</TermId>
        </TermInfo>
        <TermInfo xmlns="http://schemas.microsoft.com/office/infopath/2007/PartnerControls">
          <TermName xmlns="http://schemas.microsoft.com/office/infopath/2007/PartnerControls"> Voeding ＆ Diëtetiek Voltijd</TermName>
          <TermId xmlns="http://schemas.microsoft.com/office/infopath/2007/PartnerControls">0e85df27-4ef5-40d9-a377-e2a3bb09c1ac</TermId>
        </TermInfo>
        <TermInfo xmlns="http://schemas.microsoft.com/office/infopath/2007/PartnerControls">
          <TermName xmlns="http://schemas.microsoft.com/office/infopath/2007/PartnerControls"> Business IT ＆ Management - Zoetermeer Voltijd</TermName>
          <TermId xmlns="http://schemas.microsoft.com/office/infopath/2007/PartnerControls">80bb37af-dbfb-46e6-84a1-2c700cee2abb</TermId>
        </TermInfo>
        <TermInfo xmlns="http://schemas.microsoft.com/office/infopath/2007/PartnerControls">
          <TermName xmlns="http://schemas.microsoft.com/office/infopath/2007/PartnerControls"> Business IT ＆ Management Deeltijd</TermName>
          <TermId xmlns="http://schemas.microsoft.com/office/infopath/2007/PartnerControls">743a5c4a-846d-4209-9c57-99ef8c4753a4</TermId>
        </TermInfo>
        <TermInfo xmlns="http://schemas.microsoft.com/office/infopath/2007/PartnerControls">
          <TermName xmlns="http://schemas.microsoft.com/office/infopath/2007/PartnerControls"> Business IT ＆ Management Voltijd</TermName>
          <TermId xmlns="http://schemas.microsoft.com/office/infopath/2007/PartnerControls">6b47824f-58c0-4492-8bba-e3cfc349bbba</TermId>
        </TermInfo>
        <TermInfo xmlns="http://schemas.microsoft.com/office/infopath/2007/PartnerControls">
          <TermName xmlns="http://schemas.microsoft.com/office/infopath/2007/PartnerControls"> Communication ＆ Multimedia Design - Exchange Voltijd</TermName>
          <TermId xmlns="http://schemas.microsoft.com/office/infopath/2007/PartnerControls">4e840724-9837-4306-b0ac-bdee2f6ff6e4</TermId>
        </TermInfo>
        <TermInfo xmlns="http://schemas.microsoft.com/office/infopath/2007/PartnerControls">
          <TermName xmlns="http://schemas.microsoft.com/office/infopath/2007/PartnerControls"> Communication and Multimedia Design Voltijd</TermName>
          <TermId xmlns="http://schemas.microsoft.com/office/infopath/2007/PartnerControls">8e21df70-63b1-4098-a594-b1c8fa553533</TermId>
        </TermInfo>
        <TermInfo xmlns="http://schemas.microsoft.com/office/infopath/2007/PartnerControls">
          <TermName xmlns="http://schemas.microsoft.com/office/infopath/2007/PartnerControls"> HBO-ICT deeltijd</TermName>
          <TermId xmlns="http://schemas.microsoft.com/office/infopath/2007/PartnerControls">8d5d76a7-ef24-479e-ae08-67b151f2a881</TermId>
        </TermInfo>
        <TermInfo xmlns="http://schemas.microsoft.com/office/infopath/2007/PartnerControls">
          <TermName xmlns="http://schemas.microsoft.com/office/infopath/2007/PartnerControls"> HBO-ICT Delft voltijd</TermName>
          <TermId xmlns="http://schemas.microsoft.com/office/infopath/2007/PartnerControls">1ce7fcfa-b08f-43ef-b1af-78ab28d7eff5</TermId>
        </TermInfo>
        <TermInfo xmlns="http://schemas.microsoft.com/office/infopath/2007/PartnerControls">
          <TermName xmlns="http://schemas.microsoft.com/office/infopath/2007/PartnerControls"> HBO-ICT voltijd</TermName>
          <TermId xmlns="http://schemas.microsoft.com/office/infopath/2007/PartnerControls">b26d28d2-edd9-4721-a2ab-c7dd9949fae5</TermId>
        </TermInfo>
        <TermInfo xmlns="http://schemas.microsoft.com/office/infopath/2007/PartnerControls">
          <TermName xmlns="http://schemas.microsoft.com/office/infopath/2007/PartnerControls"> HBO-ICT Zoetermeer voltijd</TermName>
          <TermId xmlns="http://schemas.microsoft.com/office/infopath/2007/PartnerControls">53e2d5eb-87eb-475a-b988-31a4ca790f3b</TermId>
        </TermInfo>
        <TermInfo xmlns="http://schemas.microsoft.com/office/infopath/2007/PartnerControls">
          <TermName xmlns="http://schemas.microsoft.com/office/infopath/2007/PartnerControls"> Human Technology Voltijd</TermName>
          <TermId xmlns="http://schemas.microsoft.com/office/infopath/2007/PartnerControls">bc3a7dc7-489e-47f3-aac1-9e9326a76ba7</TermId>
        </TermInfo>
        <TermInfo xmlns="http://schemas.microsoft.com/office/infopath/2007/PartnerControls">
          <TermName xmlns="http://schemas.microsoft.com/office/infopath/2007/PartnerControls"> Informatica - Zoetermeer Voltijd</TermName>
          <TermId xmlns="http://schemas.microsoft.com/office/infopath/2007/PartnerControls">03f910b2-63a1-452b-8c36-76981994570a</TermId>
        </TermInfo>
        <TermInfo xmlns="http://schemas.microsoft.com/office/infopath/2007/PartnerControls">
          <TermName xmlns="http://schemas.microsoft.com/office/infopath/2007/PartnerControls"> Informatica Deeltijd</TermName>
          <TermId xmlns="http://schemas.microsoft.com/office/infopath/2007/PartnerControls">87f034a9-674e-4607-b67d-6c289d21f0e9</TermId>
        </TermInfo>
        <TermInfo xmlns="http://schemas.microsoft.com/office/infopath/2007/PartnerControls">
          <TermName xmlns="http://schemas.microsoft.com/office/infopath/2007/PartnerControls"> Informatica Voltijd</TermName>
          <TermId xmlns="http://schemas.microsoft.com/office/infopath/2007/PartnerControls">5ab70601-bbd9-42c0-9bf9-f80e100ed9a5</TermId>
        </TermInfo>
        <TermInfo xmlns="http://schemas.microsoft.com/office/infopath/2007/PartnerControls">
          <TermName xmlns="http://schemas.microsoft.com/office/infopath/2007/PartnerControls"> Informatiedienstverlening en -management Deeltijd</TermName>
          <TermId xmlns="http://schemas.microsoft.com/office/infopath/2007/PartnerControls">9b0aaffb-1ad2-4fc6-9d5f-30ebe84a6d28</TermId>
        </TermInfo>
        <TermInfo xmlns="http://schemas.microsoft.com/office/infopath/2007/PartnerControls">
          <TermName xmlns="http://schemas.microsoft.com/office/infopath/2007/PartnerControls"> Informatiedienstverlening en -management Voltijd</TermName>
          <TermId xmlns="http://schemas.microsoft.com/office/infopath/2007/PartnerControls">28197a6f-5f37-41ba-9979-345978d35c28</TermId>
        </TermInfo>
        <TermInfo xmlns="http://schemas.microsoft.com/office/infopath/2007/PartnerControls">
          <TermName xmlns="http://schemas.microsoft.com/office/infopath/2007/PartnerControls"> Information Security Management Voltijd</TermName>
          <TermId xmlns="http://schemas.microsoft.com/office/infopath/2007/PartnerControls">7b87fa48-7b30-46cc-a6dd-5f85c1c648a8</TermId>
        </TermInfo>
        <TermInfo xmlns="http://schemas.microsoft.com/office/infopath/2007/PartnerControls">
          <TermName xmlns="http://schemas.microsoft.com/office/infopath/2007/PartnerControls"> Technische Informatica - Delft Voltijd</TermName>
          <TermId xmlns="http://schemas.microsoft.com/office/infopath/2007/PartnerControls">1fba6a6b-8fca-4133-ab2f-5e567664f121</TermId>
        </TermInfo>
        <TermInfo xmlns="http://schemas.microsoft.com/office/infopath/2007/PartnerControls">
          <TermName xmlns="http://schemas.microsoft.com/office/infopath/2007/PartnerControls"> Technische Informatica - Den Haag Deeltijd</TermName>
          <TermId xmlns="http://schemas.microsoft.com/office/infopath/2007/PartnerControls">714f8cee-7641-436b-8741-6d14ba3e37fa</TermId>
        </TermInfo>
        <TermInfo xmlns="http://schemas.microsoft.com/office/infopath/2007/PartnerControls">
          <TermName xmlns="http://schemas.microsoft.com/office/infopath/2007/PartnerControls"> Technische Informatica - Den Haag Voltijd</TermName>
          <TermId xmlns="http://schemas.microsoft.com/office/infopath/2007/PartnerControls">a2f09e1f-085f-47ab-8cb2-7269d7215837</TermId>
        </TermInfo>
        <TermInfo xmlns="http://schemas.microsoft.com/office/infopath/2007/PartnerControls">
          <TermName xmlns="http://schemas.microsoft.com/office/infopath/2007/PartnerControls"> Bedrijfskunde MER Deeltijd</TermName>
          <TermId xmlns="http://schemas.microsoft.com/office/infopath/2007/PartnerControls">3d4a14c3-438b-4e98-aaa7-2ef82b93f5a0</TermId>
        </TermInfo>
        <TermInfo xmlns="http://schemas.microsoft.com/office/infopath/2007/PartnerControls">
          <TermName xmlns="http://schemas.microsoft.com/office/infopath/2007/PartnerControls"> Bedrijfskunde MER -Exchange Voltijd</TermName>
          <TermId xmlns="http://schemas.microsoft.com/office/infopath/2007/PartnerControls">05d84147-6a0e-44d7-8217-01b02689027b</TermId>
        </TermInfo>
        <TermInfo xmlns="http://schemas.microsoft.com/office/infopath/2007/PartnerControls">
          <TermName xmlns="http://schemas.microsoft.com/office/infopath/2007/PartnerControls"> Bedrijfskunde MER Voltijd</TermName>
          <TermId xmlns="http://schemas.microsoft.com/office/infopath/2007/PartnerControls">5e96948b-1ea7-4439-843d-681f0b0031b8</TermId>
        </TermInfo>
        <TermInfo xmlns="http://schemas.microsoft.com/office/infopath/2007/PartnerControls">
          <TermName xmlns="http://schemas.microsoft.com/office/infopath/2007/PartnerControls"> Communicatie Deeltijd</TermName>
          <TermId xmlns="http://schemas.microsoft.com/office/infopath/2007/PartnerControls">b519bac5-98aa-4ac7-87ba-39e898288950</TermId>
        </TermInfo>
        <TermInfo xmlns="http://schemas.microsoft.com/office/infopath/2007/PartnerControls">
          <TermName xmlns="http://schemas.microsoft.com/office/infopath/2007/PartnerControls"> Communicatie Voltijd</TermName>
          <TermId xmlns="http://schemas.microsoft.com/office/infopath/2007/PartnerControls">dd134e92-c311-4827-bec2-e1dd5fbf6aab</TermId>
        </TermInfo>
        <TermInfo xmlns="http://schemas.microsoft.com/office/infopath/2007/PartnerControls">
          <TermName xmlns="http://schemas.microsoft.com/office/infopath/2007/PartnerControls"> European Studies - Exchange Voltijd</TermName>
          <TermId xmlns="http://schemas.microsoft.com/office/infopath/2007/PartnerControls">cf26ed13-14a0-4e17-ac5a-62126b26a20e</TermId>
        </TermInfo>
        <TermInfo xmlns="http://schemas.microsoft.com/office/infopath/2007/PartnerControls">
          <TermName xmlns="http://schemas.microsoft.com/office/infopath/2007/PartnerControls"> European Studies Fulltime</TermName>
          <TermId xmlns="http://schemas.microsoft.com/office/infopath/2007/PartnerControls">5cfba97f-81f6-4434-9b83-95f70acfc56b</TermId>
        </TermInfo>
        <TermInfo xmlns="http://schemas.microsoft.com/office/infopath/2007/PartnerControls">
          <TermName xmlns="http://schemas.microsoft.com/office/infopath/2007/PartnerControls"> European Studies Voltijd</TermName>
          <TermId xmlns="http://schemas.microsoft.com/office/infopath/2007/PartnerControls">3e978971-14fa-483a-a841-d1ee9e1cf432</TermId>
        </TermInfo>
        <TermInfo xmlns="http://schemas.microsoft.com/office/infopath/2007/PartnerControls">
          <TermName xmlns="http://schemas.microsoft.com/office/infopath/2007/PartnerControls"> Facility Management - Associate Degree Deeltijd</TermName>
          <TermId xmlns="http://schemas.microsoft.com/office/infopath/2007/PartnerControls">910a501f-d4b6-4eb2-9523-e6ba1a26c5c7</TermId>
        </TermInfo>
        <TermInfo xmlns="http://schemas.microsoft.com/office/infopath/2007/PartnerControls">
          <TermName xmlns="http://schemas.microsoft.com/office/infopath/2007/PartnerControls"> Facility Management - Exchange Voltijd</TermName>
          <TermId xmlns="http://schemas.microsoft.com/office/infopath/2007/PartnerControls">f3e07cf6-01d4-4a3e-ac6a-2422c50baf72</TermId>
        </TermInfo>
        <TermInfo xmlns="http://schemas.microsoft.com/office/infopath/2007/PartnerControls">
          <TermName xmlns="http://schemas.microsoft.com/office/infopath/2007/PartnerControls"> Facility Management Deeltijd</TermName>
          <TermId xmlns="http://schemas.microsoft.com/office/infopath/2007/PartnerControls">d7102010-677f-42b6-b608-29ff0f3ab9ef</TermId>
        </TermInfo>
        <TermInfo xmlns="http://schemas.microsoft.com/office/infopath/2007/PartnerControls">
          <TermName xmlns="http://schemas.microsoft.com/office/infopath/2007/PartnerControls"> Facility Management Voltijd</TermName>
          <TermId xmlns="http://schemas.microsoft.com/office/infopath/2007/PartnerControls">3a8442aa-2452-4de0-9ffa-394976a2050b</TermId>
        </TermInfo>
        <TermInfo xmlns="http://schemas.microsoft.com/office/infopath/2007/PartnerControls">
          <TermName xmlns="http://schemas.microsoft.com/office/infopath/2007/PartnerControls"> Human Resource Management - Exchange Voltijd</TermName>
          <TermId xmlns="http://schemas.microsoft.com/office/infopath/2007/PartnerControls">dc45ef5c-0920-4da6-9f86-e40dbce247d0</TermId>
        </TermInfo>
        <TermInfo xmlns="http://schemas.microsoft.com/office/infopath/2007/PartnerControls">
          <TermName xmlns="http://schemas.microsoft.com/office/infopath/2007/PartnerControls"> Human Resource Management Deeltijd</TermName>
          <TermId xmlns="http://schemas.microsoft.com/office/infopath/2007/PartnerControls">08275f6b-60a2-4a68-a08a-76d823c627d6</TermId>
        </TermInfo>
        <TermInfo xmlns="http://schemas.microsoft.com/office/infopath/2007/PartnerControls">
          <TermName xmlns="http://schemas.microsoft.com/office/infopath/2007/PartnerControls"> Human Resource Management Voltijd</TermName>
          <TermId xmlns="http://schemas.microsoft.com/office/infopath/2007/PartnerControls">d6439b6a-1d03-44a3-8864-76c4397dedf4</TermId>
        </TermInfo>
        <TermInfo xmlns="http://schemas.microsoft.com/office/infopath/2007/PartnerControls">
          <TermName xmlns="http://schemas.microsoft.com/office/infopath/2007/PartnerControls"> International Communication Management Fulltime</TermName>
          <TermId xmlns="http://schemas.microsoft.com/office/infopath/2007/PartnerControls">f8d63056-8bd4-4668-be9b-1fbb87d29d8d</TermId>
        </TermInfo>
        <TermInfo xmlns="http://schemas.microsoft.com/office/infopath/2007/PartnerControls">
          <TermName xmlns="http://schemas.microsoft.com/office/infopath/2007/PartnerControls"> Culturele en Maatschappelijke Vorming Voltijd</TermName>
          <TermId xmlns="http://schemas.microsoft.com/office/infopath/2007/PartnerControls">06421950-f7c7-491c-935e-0a96e0954ae4</TermId>
        </TermInfo>
        <TermInfo xmlns="http://schemas.microsoft.com/office/infopath/2007/PartnerControls">
          <TermName xmlns="http://schemas.microsoft.com/office/infopath/2007/PartnerControls"> Maatschappelijk Werk ＆ Dienstverlening - Exchange Voltijd</TermName>
          <TermId xmlns="http://schemas.microsoft.com/office/infopath/2007/PartnerControls">935350f3-0549-4d53-ac51-9e638d1b6afc</TermId>
        </TermInfo>
        <TermInfo xmlns="http://schemas.microsoft.com/office/infopath/2007/PartnerControls">
          <TermName xmlns="http://schemas.microsoft.com/office/infopath/2007/PartnerControls"> Maatschappelijk Werk ＆ Dienstverlening Deeltijd</TermName>
          <TermId xmlns="http://schemas.microsoft.com/office/infopath/2007/PartnerControls">fde1072d-18d1-48a1-be11-69bc00920d41</TermId>
        </TermInfo>
        <TermInfo xmlns="http://schemas.microsoft.com/office/infopath/2007/PartnerControls">
          <TermName xmlns="http://schemas.microsoft.com/office/infopath/2007/PartnerControls"> Maatschappelijk Werk ＆ Dienstverlening Voltijd</TermName>
          <TermId xmlns="http://schemas.microsoft.com/office/infopath/2007/PartnerControls">c2b2e5ec-6efd-409c-a4df-d291806fe715</TermId>
        </TermInfo>
        <TermInfo xmlns="http://schemas.microsoft.com/office/infopath/2007/PartnerControls">
          <TermName xmlns="http://schemas.microsoft.com/office/infopath/2007/PartnerControls"> Opleiding tot Leraar Basisonderwijs - Exchange Voltijd</TermName>
          <TermId xmlns="http://schemas.microsoft.com/office/infopath/2007/PartnerControls">f2661760-633b-4ec5-af02-cccc526632fb</TermId>
        </TermInfo>
        <TermInfo xmlns="http://schemas.microsoft.com/office/infopath/2007/PartnerControls">
          <TermName xmlns="http://schemas.microsoft.com/office/infopath/2007/PartnerControls"> Opleiding tot Leraar Basisonderwijs Deeltijd</TermName>
          <TermId xmlns="http://schemas.microsoft.com/office/infopath/2007/PartnerControls">8e5cf05c-f201-4fe2-b04a-5160b7200181</TermId>
        </TermInfo>
        <TermInfo xmlns="http://schemas.microsoft.com/office/infopath/2007/PartnerControls">
          <TermName xmlns="http://schemas.microsoft.com/office/infopath/2007/PartnerControls"> Opleiding tot Leraar Basisonderwijs Voltijd</TermName>
          <TermId xmlns="http://schemas.microsoft.com/office/infopath/2007/PartnerControls">20364ae6-d13c-4283-8f65-9773ab4c086a</TermId>
        </TermInfo>
        <TermInfo xmlns="http://schemas.microsoft.com/office/infopath/2007/PartnerControls">
          <TermName xmlns="http://schemas.microsoft.com/office/infopath/2007/PartnerControls"> Pedagogiek Voltijd</TermName>
          <TermId xmlns="http://schemas.microsoft.com/office/infopath/2007/PartnerControls">07216b7e-0f5e-4547-b94d-2acc22ffb080</TermId>
        </TermInfo>
        <TermInfo xmlns="http://schemas.microsoft.com/office/infopath/2007/PartnerControls">
          <TermName xmlns="http://schemas.microsoft.com/office/infopath/2007/PartnerControls"> Sociaal Pedagogische Hulpverlening - Exchange Voltijd</TermName>
          <TermId xmlns="http://schemas.microsoft.com/office/infopath/2007/PartnerControls">7ff5bb48-5969-4016-8cc3-de5b17f75e11</TermId>
        </TermInfo>
        <TermInfo xmlns="http://schemas.microsoft.com/office/infopath/2007/PartnerControls">
          <TermName xmlns="http://schemas.microsoft.com/office/infopath/2007/PartnerControls"> Sociaal Pedagogische Hulpverlening Deeltijd</TermName>
          <TermId xmlns="http://schemas.microsoft.com/office/infopath/2007/PartnerControls">00c56e5b-3fd2-40dc-bf07-9a8d16209476</TermId>
        </TermInfo>
        <TermInfo xmlns="http://schemas.microsoft.com/office/infopath/2007/PartnerControls">
          <TermName xmlns="http://schemas.microsoft.com/office/infopath/2007/PartnerControls"> Sociaal Pedagogische Hulpverlening Duaal</TermName>
          <TermId xmlns="http://schemas.microsoft.com/office/infopath/2007/PartnerControls">d0fc9502-d177-49e1-b626-dac1645a901f</TermId>
        </TermInfo>
        <TermInfo xmlns="http://schemas.microsoft.com/office/infopath/2007/PartnerControls">
          <TermName xmlns="http://schemas.microsoft.com/office/infopath/2007/PartnerControls"> Sociaal Pedagogische Hulpverlening Voltijd</TermName>
          <TermId xmlns="http://schemas.microsoft.com/office/infopath/2007/PartnerControls">a5677438-ff87-43fe-82f5-be2b9d00ab3b</TermId>
        </TermInfo>
        <TermInfo xmlns="http://schemas.microsoft.com/office/infopath/2007/PartnerControls">
          <TermName xmlns="http://schemas.microsoft.com/office/infopath/2007/PartnerControls"> Bedrijfswiskunde - Exchange Voltijd</TermName>
          <TermId xmlns="http://schemas.microsoft.com/office/infopath/2007/PartnerControls">62dd10c2-d6db-4b44-bfdf-972ad4ea99da</TermId>
        </TermInfo>
        <TermInfo xmlns="http://schemas.microsoft.com/office/infopath/2007/PartnerControls">
          <TermName xmlns="http://schemas.microsoft.com/office/infopath/2007/PartnerControls"> Bedrijfswiskunde Voltijd</TermName>
          <TermId xmlns="http://schemas.microsoft.com/office/infopath/2007/PartnerControls">ca92602b-e458-4a53-ba58-4ba6faf25aa3</TermId>
        </TermInfo>
        <TermInfo xmlns="http://schemas.microsoft.com/office/infopath/2007/PartnerControls">
          <TermName xmlns="http://schemas.microsoft.com/office/infopath/2007/PartnerControls"> Bouwkunde Voltijd</TermName>
          <TermId xmlns="http://schemas.microsoft.com/office/infopath/2007/PartnerControls">2e53c931-739c-4ad7-8e32-6fbdf806e027</TermId>
        </TermInfo>
        <TermInfo xmlns="http://schemas.microsoft.com/office/infopath/2007/PartnerControls">
          <TermName xmlns="http://schemas.microsoft.com/office/infopath/2007/PartnerControls"> Civiele Techniek Voltijd</TermName>
          <TermId xmlns="http://schemas.microsoft.com/office/infopath/2007/PartnerControls">8e9a003b-899d-491d-a222-be57dfa576fd</TermId>
        </TermInfo>
        <TermInfo xmlns="http://schemas.microsoft.com/office/infopath/2007/PartnerControls">
          <TermName xmlns="http://schemas.microsoft.com/office/infopath/2007/PartnerControls"> Climate ＆ Management Voltijd</TermName>
          <TermId xmlns="http://schemas.microsoft.com/office/infopath/2007/PartnerControls">45d39bf5-1585-4842-97c4-75376cabea62</TermId>
        </TermInfo>
        <TermInfo xmlns="http://schemas.microsoft.com/office/infopath/2007/PartnerControls">
          <TermName xmlns="http://schemas.microsoft.com/office/infopath/2007/PartnerControls"> Commercieel Ingenieur Voltijd</TermName>
          <TermId xmlns="http://schemas.microsoft.com/office/infopath/2007/PartnerControls">6ccde311-d336-420b-92a5-bec451c6bea8</TermId>
        </TermInfo>
        <TermInfo xmlns="http://schemas.microsoft.com/office/infopath/2007/PartnerControls">
          <TermName xmlns="http://schemas.microsoft.com/office/infopath/2007/PartnerControls"> Elektrotechniek - Exchange Voltijd</TermName>
          <TermId xmlns="http://schemas.microsoft.com/office/infopath/2007/PartnerControls">8d7ef887-98f9-4005-9886-c98b8f970276</TermId>
        </TermInfo>
        <TermInfo xmlns="http://schemas.microsoft.com/office/infopath/2007/PartnerControls">
          <TermName xmlns="http://schemas.microsoft.com/office/infopath/2007/PartnerControls"> Elektrotechniek Duaal</TermName>
          <TermId xmlns="http://schemas.microsoft.com/office/infopath/2007/PartnerControls">49d3f013-1310-4b05-af1d-888be799265a</TermId>
        </TermInfo>
        <TermInfo xmlns="http://schemas.microsoft.com/office/infopath/2007/PartnerControls">
          <TermName xmlns="http://schemas.microsoft.com/office/infopath/2007/PartnerControls"> Elektrotechniek Voltijd</TermName>
          <TermId xmlns="http://schemas.microsoft.com/office/infopath/2007/PartnerControls">f89e073d-027d-4d30-b6ea-f99668b0654f</TermId>
        </TermInfo>
        <TermInfo xmlns="http://schemas.microsoft.com/office/infopath/2007/PartnerControls">
          <TermName xmlns="http://schemas.microsoft.com/office/infopath/2007/PartnerControls"> Industrial Design Engineering Fulltime</TermName>
          <TermId xmlns="http://schemas.microsoft.com/office/infopath/2007/PartnerControls">4e762e21-39aa-436e-bef6-6f133b168d06</TermId>
        </TermInfo>
        <TermInfo xmlns="http://schemas.microsoft.com/office/infopath/2007/PartnerControls">
          <TermName xmlns="http://schemas.microsoft.com/office/infopath/2007/PartnerControls"> Industrieel Product Ontwerpen - Exchange Voltijd</TermName>
          <TermId xmlns="http://schemas.microsoft.com/office/infopath/2007/PartnerControls">afd7b11d-8bb6-47e7-a2f8-1e4b836f6c26</TermId>
        </TermInfo>
        <TermInfo xmlns="http://schemas.microsoft.com/office/infopath/2007/PartnerControls">
          <TermName xmlns="http://schemas.microsoft.com/office/infopath/2007/PartnerControls"> Industrieel Product Ontwerpen Voltijd</TermName>
          <TermId xmlns="http://schemas.microsoft.com/office/infopath/2007/PartnerControls">4031b0e2-0b6d-4dea-ba5a-741786add204</TermId>
        </TermInfo>
        <TermInfo xmlns="http://schemas.microsoft.com/office/infopath/2007/PartnerControls">
          <TermName xmlns="http://schemas.microsoft.com/office/infopath/2007/PartnerControls"> Mechatronica Voltijd</TermName>
          <TermId xmlns="http://schemas.microsoft.com/office/infopath/2007/PartnerControls">1d289b60-6281-4a2f-9573-469db47af4d7</TermId>
        </TermInfo>
        <TermInfo xmlns="http://schemas.microsoft.com/office/infopath/2007/PartnerControls">
          <TermName xmlns="http://schemas.microsoft.com/office/infopath/2007/PartnerControls"> Process ＆ Food Technology Exchange Fulltime</TermName>
          <TermId xmlns="http://schemas.microsoft.com/office/infopath/2007/PartnerControls">8a3f627d-94bd-431e-ac75-26746014bb55</TermId>
        </TermInfo>
        <TermInfo xmlns="http://schemas.microsoft.com/office/infopath/2007/PartnerControls">
          <TermName xmlns="http://schemas.microsoft.com/office/infopath/2007/PartnerControls"> Process ＆ Food Technology Fulltime</TermName>
          <TermId xmlns="http://schemas.microsoft.com/office/infopath/2007/PartnerControls">d8367afe-20ba-4026-9ff0-2fbebd82e212</TermId>
        </TermInfo>
        <TermInfo xmlns="http://schemas.microsoft.com/office/infopath/2007/PartnerControls">
          <TermName xmlns="http://schemas.microsoft.com/office/infopath/2007/PartnerControls"> Projectleider Techniek - Associate Degree Duaal</TermName>
          <TermId xmlns="http://schemas.microsoft.com/office/infopath/2007/PartnerControls">c106b6f0-5dc4-4e41-89c7-096e18742db8</TermId>
        </TermInfo>
        <TermInfo xmlns="http://schemas.microsoft.com/office/infopath/2007/PartnerControls">
          <TermName xmlns="http://schemas.microsoft.com/office/infopath/2007/PartnerControls"> Technische Bedrijfskunde Voltijd</TermName>
          <TermId xmlns="http://schemas.microsoft.com/office/infopath/2007/PartnerControls">3e075d47-942e-4357-a715-e8a6801b0154</TermId>
        </TermInfo>
        <TermInfo xmlns="http://schemas.microsoft.com/office/infopath/2007/PartnerControls">
          <TermName xmlns="http://schemas.microsoft.com/office/infopath/2007/PartnerControls"> Technische Natuurkunde Voltijd</TermName>
          <TermId xmlns="http://schemas.microsoft.com/office/infopath/2007/PartnerControls">d6e767d8-3ce4-4464-bbf6-234bd4995ba3</TermId>
        </TermInfo>
        <TermInfo xmlns="http://schemas.microsoft.com/office/infopath/2007/PartnerControls">
          <TermName xmlns="http://schemas.microsoft.com/office/infopath/2007/PartnerControls"> Werktuigbouwkunde Duaal</TermName>
          <TermId xmlns="http://schemas.microsoft.com/office/infopath/2007/PartnerControls">b18e741d-7db2-422b-992a-5ca6257cb6b7</TermId>
        </TermInfo>
        <TermInfo xmlns="http://schemas.microsoft.com/office/infopath/2007/PartnerControls">
          <TermName xmlns="http://schemas.microsoft.com/office/infopath/2007/PartnerControls"> Werktuigbouwkunde Voltijd</TermName>
          <TermId xmlns="http://schemas.microsoft.com/office/infopath/2007/PartnerControls">fb94443c-5da4-430a-8b53-73b8cc344638</TermId>
        </TermInfo>
      </Terms>
    </k6c0eef2582b450886757425771376ac>
  </documentManagement>
</p:properties>
</file>

<file path=customXml/item4.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0BE28C7-FD2A-4333-BFC5-5CDC72AE8018}">
  <ds:schemaRefs>
    <ds:schemaRef ds:uri="http://schemas.microsoft.com/sharepoint/events"/>
  </ds:schemaRefs>
</ds:datastoreItem>
</file>

<file path=customXml/itemProps2.xml><?xml version="1.0" encoding="utf-8"?>
<ds:datastoreItem xmlns:ds="http://schemas.openxmlformats.org/officeDocument/2006/customXml" ds:itemID="{AAD0C11D-30C7-4B7C-BDD6-AB45E32777D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156a601e-7208-4b4d-8d8b-5759a4c0635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B60C602F-3604-46BB-806E-D853DEC5A95F}">
  <ds:schemaRefs>
    <ds:schemaRef ds:uri="http://schemas.microsoft.com/office/2006/documentManagement/types"/>
    <ds:schemaRef ds:uri="http://schemas.microsoft.com/office/infopath/2007/PartnerControls"/>
    <ds:schemaRef ds:uri="156a601e-7208-4b4d-8d8b-5759a4c06359"/>
    <ds:schemaRef ds:uri="http://purl.org/dc/elements/1.1/"/>
    <ds:schemaRef ds:uri="http://schemas.microsoft.com/office/2006/metadata/properties"/>
    <ds:schemaRef ds:uri="http://schemas.microsoft.com/sharepoint/v3"/>
    <ds:schemaRef ds:uri="http://purl.org/dc/terms/"/>
    <ds:schemaRef ds:uri="http://schemas.openxmlformats.org/package/2006/metadata/core-properties"/>
    <ds:schemaRef ds:uri="http://www.w3.org/XML/1998/namespace"/>
    <ds:schemaRef ds:uri="http://purl.org/dc/dcmitype/"/>
  </ds:schemaRefs>
</ds:datastoreItem>
</file>

<file path=customXml/itemProps4.xml><?xml version="1.0" encoding="utf-8"?>
<ds:datastoreItem xmlns:ds="http://schemas.openxmlformats.org/officeDocument/2006/customXml" ds:itemID="{04F88997-D22D-40DE-997B-C85881B997F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4841</TotalTime>
  <Words>2474</Words>
  <Application>Microsoft Macintosh PowerPoint</Application>
  <PresentationFormat>On-screen Show (4:3)</PresentationFormat>
  <Paragraphs>669</Paragraphs>
  <Slides>50</Slides>
  <Notes>46</Notes>
  <HiddenSlides>2</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2</vt:i4>
      </vt:variant>
      <vt:variant>
        <vt:lpstr>Slide Titles</vt:lpstr>
      </vt:variant>
      <vt:variant>
        <vt:i4>50</vt:i4>
      </vt:variant>
    </vt:vector>
  </HeadingPairs>
  <TitlesOfParts>
    <vt:vector size="60" baseType="lpstr">
      <vt:lpstr>Arial</vt:lpstr>
      <vt:lpstr>Calibri</vt:lpstr>
      <vt:lpstr>Courier New</vt:lpstr>
      <vt:lpstr>DINMittelschrift</vt:lpstr>
      <vt:lpstr>Times New Roman</vt:lpstr>
      <vt:lpstr>Univers</vt:lpstr>
      <vt:lpstr>Wingdings</vt:lpstr>
      <vt:lpstr>pp-zoetermeer</vt:lpstr>
      <vt:lpstr>Visio</vt:lpstr>
      <vt:lpstr>Visio.Drawing.11</vt:lpstr>
      <vt:lpstr>Minor on security </vt:lpstr>
      <vt:lpstr>Agenda</vt:lpstr>
      <vt:lpstr>Protect: data security = cryptography &amp; access control </vt:lpstr>
      <vt:lpstr>Protection of confidentiality  </vt:lpstr>
      <vt:lpstr>Caesar-substitution</vt:lpstr>
      <vt:lpstr>Cryptography</vt:lpstr>
      <vt:lpstr>Crypto “language”  Hierarchy in crypto measures</vt:lpstr>
      <vt:lpstr>History of cryptography</vt:lpstr>
      <vt:lpstr>Famous code system:</vt:lpstr>
      <vt:lpstr>More serious encryption systems</vt:lpstr>
      <vt:lpstr>Symmetric cryptographic systems (1)</vt:lpstr>
      <vt:lpstr>Abstraction</vt:lpstr>
      <vt:lpstr>Generic model</vt:lpstr>
      <vt:lpstr>Data Encryption Standard   DES    (2)</vt:lpstr>
      <vt:lpstr>Data Encryption Standard   DES    (4)</vt:lpstr>
      <vt:lpstr>Trust in DES encryption!</vt:lpstr>
      <vt:lpstr>Advanced Encryption Standard   AES</vt:lpstr>
      <vt:lpstr>Advanced Encryption Standard   AES   (2)</vt:lpstr>
      <vt:lpstr>Asymmetric encryption</vt:lpstr>
      <vt:lpstr>Asymmetric cryptographic systems</vt:lpstr>
      <vt:lpstr>Abstraction  asymmetric encryption</vt:lpstr>
      <vt:lpstr>Encryption in a RSA-system</vt:lpstr>
      <vt:lpstr>RSA algorithm (in dutch )</vt:lpstr>
      <vt:lpstr>Het RSA systeem</vt:lpstr>
      <vt:lpstr>RSA  example</vt:lpstr>
      <vt:lpstr>Modulo calculations</vt:lpstr>
      <vt:lpstr>Hashing </vt:lpstr>
      <vt:lpstr>Hashing: one way functions (“reverse” encryption)</vt:lpstr>
      <vt:lpstr>Hash function: applied </vt:lpstr>
      <vt:lpstr>Calculation of hashfunction of message (M)</vt:lpstr>
      <vt:lpstr>Digital signature  is a electronic signature based on  cryptography </vt:lpstr>
      <vt:lpstr>Digital signature (2)</vt:lpstr>
      <vt:lpstr>Hybrid systems Combination of symmetric &amp; asymmetric</vt:lpstr>
      <vt:lpstr>Combination symmetric and asymmetric</vt:lpstr>
      <vt:lpstr>Hybrid system</vt:lpstr>
      <vt:lpstr>Description </vt:lpstr>
      <vt:lpstr>Problem: can you trust a public key?</vt:lpstr>
      <vt:lpstr>Public Key Infrastructure  PKI   (2)</vt:lpstr>
      <vt:lpstr>Problem: can you trust a public key?</vt:lpstr>
      <vt:lpstr>De Public Key Infrastructure   PKI</vt:lpstr>
      <vt:lpstr>Trusted Third Party   (2)</vt:lpstr>
      <vt:lpstr>X509</vt:lpstr>
      <vt:lpstr>Public Key Infrastructure    (3)</vt:lpstr>
      <vt:lpstr>Trusted Third Party</vt:lpstr>
      <vt:lpstr>Types of PKI</vt:lpstr>
      <vt:lpstr>Sessie encryption takes place at the  transport layer</vt:lpstr>
      <vt:lpstr>SSL/TLS-protocol</vt:lpstr>
      <vt:lpstr>SSL  Secure Sockets Layer</vt:lpstr>
      <vt:lpstr>SSL  Secure Sockets Layer,   werking</vt:lpstr>
      <vt:lpstr>PowerPoint Presentation</vt:lpstr>
    </vt:vector>
  </TitlesOfParts>
  <Company>Swis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 HHS Corporate engels 04-15</dc:title>
  <dc:creator>Rogier</dc:creator>
  <cp:lastModifiedBy>Microsoft Office User</cp:lastModifiedBy>
  <cp:revision>68</cp:revision>
  <cp:lastPrinted>2000-04-11T14:35:52Z</cp:lastPrinted>
  <dcterms:created xsi:type="dcterms:W3CDTF">2006-10-04T12:01:20Z</dcterms:created>
  <dcterms:modified xsi:type="dcterms:W3CDTF">2019-11-05T08:11:51Z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0x0101003A2C5E4D732ECB4F86A91ECD1A21C1F0</vt:lpwstr>
  </property>
  <property fmtid="{D5CDD505-2E9C-101B-9397-08002B2CF9AE}" pid="3" name="_dlc_DocIdItemGuid">
    <vt:lpwstr>46f989c3-6c09-4fe1-b143-72b1f4b08265</vt:lpwstr>
  </property>
  <property fmtid="{D5CDD505-2E9C-101B-9397-08002B2CF9AE}" pid="4" name="HhsEducation">
    <vt:lpwstr>449;#Bestuurskunde/Overheidsmanagement Deeltijd|62d2b44e-4066-4e54-bb28-c1859151ca33;#451;# Bestuurskunde/Overheidsmanagement Duaal|2326fdb9-ef45-4036-ad48-f4d1fce2098f;#452;# HBO-Rechten Deeltijd|79bbad7a-2f52-4bc6-ba45-5c504c578ce5;#453;# HBO-Rechten Du</vt:lpwstr>
  </property>
  <property fmtid="{D5CDD505-2E9C-101B-9397-08002B2CF9AE}" pid="5" name="HhsTarget">
    <vt:lpwstr>2;#Medewerker|b4966bbf-12ec-4d4f-9f76-5f68a58e4d09;#1;# Student|7f09ef01-e78f-4aea-a4f8-c5d90c4d30f9</vt:lpwstr>
  </property>
</Properties>
</file>